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ink/ink5.xml" ContentType="application/inkml+xml"/>
  <Override PartName="/ppt/notesSlides/notesSlide10.xml" ContentType="application/vnd.openxmlformats-officedocument.presentationml.notesSlide+xml"/>
  <Override PartName="/ppt/ink/ink6.xml" ContentType="application/inkml+xml"/>
  <Override PartName="/ppt/ink/ink7.xml" ContentType="application/inkml+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29"/>
  </p:notesMasterIdLst>
  <p:handoutMasterIdLst>
    <p:handoutMasterId r:id="rId30"/>
  </p:handoutMasterIdLst>
  <p:sldIdLst>
    <p:sldId id="256" r:id="rId3"/>
    <p:sldId id="257" r:id="rId4"/>
    <p:sldId id="268" r:id="rId5"/>
    <p:sldId id="279" r:id="rId6"/>
    <p:sldId id="267" r:id="rId7"/>
    <p:sldId id="280" r:id="rId8"/>
    <p:sldId id="281" r:id="rId9"/>
    <p:sldId id="282" r:id="rId10"/>
    <p:sldId id="284" r:id="rId11"/>
    <p:sldId id="285" r:id="rId12"/>
    <p:sldId id="286" r:id="rId13"/>
    <p:sldId id="287" r:id="rId14"/>
    <p:sldId id="290" r:id="rId15"/>
    <p:sldId id="288" r:id="rId16"/>
    <p:sldId id="292" r:id="rId17"/>
    <p:sldId id="289" r:id="rId18"/>
    <p:sldId id="295" r:id="rId19"/>
    <p:sldId id="297" r:id="rId20"/>
    <p:sldId id="294" r:id="rId21"/>
    <p:sldId id="293" r:id="rId22"/>
    <p:sldId id="296" r:id="rId23"/>
    <p:sldId id="298" r:id="rId24"/>
    <p:sldId id="300" r:id="rId25"/>
    <p:sldId id="302" r:id="rId26"/>
    <p:sldId id="303" r:id="rId27"/>
    <p:sldId id="301" r:id="rId28"/>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772F67-AD67-466D-8B85-0E27D2D19919}" v="844" dt="2026-03-28T18:45:27.6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06" autoAdjust="0"/>
    <p:restoredTop sz="76117" autoAdjust="0"/>
  </p:normalViewPr>
  <p:slideViewPr>
    <p:cSldViewPr snapToGrid="0">
      <p:cViewPr varScale="1">
        <p:scale>
          <a:sx n="63" d="100"/>
          <a:sy n="63" d="100"/>
        </p:scale>
        <p:origin x="1723"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 Id="rId35" Type="http://schemas.microsoft.com/office/2015/10/relationships/revisionInfo" Target="revisionInfo.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AA631F5-0C35-D592-BF12-16EE493E3265}"/>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r>
              <a:rPr lang="en-GB"/>
              <a:t>Set Apart For His Glory #1:  Book of Ephesians - Overview</a:t>
            </a:r>
          </a:p>
        </p:txBody>
      </p:sp>
      <p:sp>
        <p:nvSpPr>
          <p:cNvPr id="3" name="Date Placeholder 2">
            <a:extLst>
              <a:ext uri="{FF2B5EF4-FFF2-40B4-BE49-F238E27FC236}">
                <a16:creationId xmlns:a16="http://schemas.microsoft.com/office/drawing/2014/main" id="{B591F4B5-BE28-8FCD-D077-530B288DE12B}"/>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3A07E2DC-BA75-4469-8FAD-68D836417AF3}" type="datetime8">
              <a:rPr lang="en-GB" smtClean="0"/>
              <a:t>29/03/2026 09:53</a:t>
            </a:fld>
            <a:endParaRPr lang="en-GB"/>
          </a:p>
        </p:txBody>
      </p:sp>
      <p:sp>
        <p:nvSpPr>
          <p:cNvPr id="4" name="Footer Placeholder 3">
            <a:extLst>
              <a:ext uri="{FF2B5EF4-FFF2-40B4-BE49-F238E27FC236}">
                <a16:creationId xmlns:a16="http://schemas.microsoft.com/office/drawing/2014/main" id="{BA45E3F6-B2CF-BC1E-36CF-151C51CFF771}"/>
              </a:ext>
            </a:extLst>
          </p:cNvPr>
          <p:cNvSpPr>
            <a:spLocks noGrp="1"/>
          </p:cNvSpPr>
          <p:nvPr>
            <p:ph type="ftr" sz="quarter" idx="2"/>
          </p:nvPr>
        </p:nvSpPr>
        <p:spPr>
          <a:xfrm>
            <a:off x="0" y="9428585"/>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AB34F8EB-9EA9-B3AF-3D53-1860765B252F}"/>
              </a:ext>
            </a:extLst>
          </p:cNvPr>
          <p:cNvSpPr>
            <a:spLocks noGrp="1"/>
          </p:cNvSpPr>
          <p:nvPr>
            <p:ph type="sldNum" sz="quarter" idx="3"/>
          </p:nvPr>
        </p:nvSpPr>
        <p:spPr>
          <a:xfrm>
            <a:off x="3850443" y="9428585"/>
            <a:ext cx="2945659" cy="498055"/>
          </a:xfrm>
          <a:prstGeom prst="rect">
            <a:avLst/>
          </a:prstGeom>
        </p:spPr>
        <p:txBody>
          <a:bodyPr vert="horz" lIns="91440" tIns="45720" rIns="91440" bIns="45720" rtlCol="0" anchor="b"/>
          <a:lstStyle>
            <a:lvl1pPr algn="r">
              <a:defRPr sz="1200"/>
            </a:lvl1pPr>
          </a:lstStyle>
          <a:p>
            <a:fld id="{6EA7874B-420C-4650-86A7-03A8F9664CCD}" type="slidenum">
              <a:rPr lang="en-GB" smtClean="0"/>
              <a:t>‹#›</a:t>
            </a:fld>
            <a:endParaRPr lang="en-GB"/>
          </a:p>
        </p:txBody>
      </p:sp>
    </p:spTree>
    <p:extLst>
      <p:ext uri="{BB962C8B-B14F-4D97-AF65-F5344CB8AC3E}">
        <p14:creationId xmlns:p14="http://schemas.microsoft.com/office/powerpoint/2010/main" val="2262880242"/>
      </p:ext>
    </p:extLst>
  </p:cSld>
  <p:clrMap bg1="lt1" tx1="dk1" bg2="lt2" tx2="dk2" accent1="accent1" accent2="accent2" accent3="accent3" accent4="accent4" accent5="accent5" accent6="accent6" hlink="hlink" folHlink="folHlink"/>
  <p:hf ftr="0"/>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3-28T15:27:03.092"/>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1 0,'0'0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3-28T15:27:46.047"/>
    </inkml:context>
    <inkml:brush xml:id="br0">
      <inkml:brushProperty name="width" value="0.2" units="cm"/>
      <inkml:brushProperty name="height" value="0.4" units="cm"/>
      <inkml:brushProperty name="color" value="#00B44B"/>
      <inkml:brushProperty name="tip" value="rectangle"/>
      <inkml:brushProperty name="rasterOp" value="maskPen"/>
      <inkml:brushProperty name="ignorePressure" value="1"/>
    </inkml:brush>
  </inkml:definitions>
  <inkml:trace contextRef="#ctx0" brushRef="#br0">0 1,'0'0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3-28T15:29:27.008"/>
    </inkml:context>
    <inkml:brush xml:id="br0">
      <inkml:brushProperty name="width" value="0.2" units="cm"/>
      <inkml:brushProperty name="height" value="0.4" units="cm"/>
      <inkml:brushProperty name="color" value="#00B44B"/>
      <inkml:brushProperty name="tip" value="rectangle"/>
      <inkml:brushProperty name="rasterOp" value="maskPen"/>
      <inkml:brushProperty name="ignorePressure" value="1"/>
    </inkml:brush>
  </inkml:definitions>
  <inkml:trace contextRef="#ctx0" brushRef="#br0">1 1,'0'0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3-28T15:29:47.669"/>
    </inkml:context>
    <inkml:brush xml:id="br0">
      <inkml:brushProperty name="width" value="0.2" units="cm"/>
      <inkml:brushProperty name="height" value="0.4" units="cm"/>
      <inkml:brushProperty name="color" value="#00B44B"/>
      <inkml:brushProperty name="tip" value="rectangle"/>
      <inkml:brushProperty name="rasterOp" value="maskPen"/>
      <inkml:brushProperty name="ignorePressure" value="1"/>
    </inkml:brush>
  </inkml:definitions>
  <inkml:trace contextRef="#ctx0" brushRef="#br0">1041 57,'6249'0,"-4213"0,248 0,757 0,-1567 0,-1066-22,-70 0,514 19,-470 5,3594-2,-3744-2,280 5,-466 0,0 1,0 3,-1 1,0 3,45 16,-25-6,-34-12,-1 1,0 2,-1 1,35 20,174 125,13 9,-241-160,0 0,0 1,-1 0,0 0,0 1,0 0,-2 1,1 0,-1 0,0 0,-1 1,7 17,-3-2,-1 0,-1 1,-2-1,-1 1,0 1,-2-1,-2 1,0-1,-6 49,4-66,-1 0,-1-1,0 1,0-1,-1 0,0 0,0 0,-1-1,-7 11,-9 8,-31 33,26-32,-35 45,42-47,-2-1,0-1,-2-1,-44 36,27-32,0-3,-1-1,-2-2,0-1,-1-3,-1-2,-55 12,-34 6,-158 62,250-81,-2-2,0-2,0-3,-68 5,-185-12,133-3,118 3,-712-26,648 15,-1 5,-186 13,-985 75,435-81,409-3,-3731 2,4062 0,-881-18,2-10,-12 27,464 3,-3555-2,3587-22,50 0,333 21,-191-6,-499-56,321 43,-553 22,574-3,-1331 1,1757 1,-2-1,-59-5,92 3,-1 1,0-1,1-1,0 0,-1-1,1 0,0 0,1-1,-1 0,-14-11,18 11,1-1,0 1,0-1,1 0,0 0,0-1,0 1,1-1,0 0,0 0,1 0,0 0,0 0,0 0,0-13,0-11,1 0,6-46,-2 31,7-531,-8 535,2 1,1-1,18-63,-18 89,1 1,0-1,1 1,0 1,1-1,1 1,0 1,1-1,20-19,39-52,-47 55,2 1,1 1,35-31,-50 52,0 0,0 0,1 1,0 1,0 0,0 1,0 0,1 0,0 1,0 1,0 0,0 0,0 1,15 1,16 3,0 2,71 16,-27-4,4-6,-52-9</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3-28T15:59:21.146"/>
    </inkml:context>
    <inkml:brush xml:id="br0">
      <inkml:brushProperty name="width" value="0.2" units="cm"/>
      <inkml:brushProperty name="height" value="0.4" units="cm"/>
      <inkml:brushProperty name="color" value="#00B44B"/>
      <inkml:brushProperty name="tip" value="rectangle"/>
      <inkml:brushProperty name="rasterOp" value="maskPen"/>
      <inkml:brushProperty name="ignorePressure" value="1"/>
    </inkml:brush>
  </inkml:definitions>
  <inkml:trace contextRef="#ctx0" brushRef="#br0">496 597,'15'-1,"0"-1,0 0,0-1,0-1,16-6,-17 6,140-55,-98 35,79-22,-69 29,162-46,-100 15,-70 25,68-18,-61 24,0 3,0 3,100-5,186-4,26-1,1623 22,-1965 1,0 1,0 2,0 1,-1 1,0 3,0 0,-1 2,0 2,51 29,11 3,-8-3,-44-21,-28-15,0 0,0 1,-1 1,-1 0,0 1,0 0,-1 1,17 20,31 52,18 24,-5-2,-15-19,-48-72,-1 1,0 1,-1-1,0 2,-1-1,-1 0,-1 1,-1 0,4 26,31 205,-31-209,1 0,3-1,28 67,-9-27,-20-45,-2 1,-1-1,-2 1,4 61,-11 141,-1-27,21 12,-1-3,-12 285,-7-388,-1-75,-1 0,-10 47,-25 78,13-64,6-28,-8 44,26-111,-16 83,15-79,-1 0,0 0,-1-1,0 1,0-1,-10 14,4-11,-1-1,0 0,-1-1,-21 15,16-12,-27 24,-15 19,-85 61,14-12,-643 508,709-571,-135 66,-75 10,232-101,-12 4,-94 24,112-37,-1-2,1-2,-67 1,75-6,-316 4,213 7,-438 18,-156-29,702 0,0-1,0-1,0 0,-22-8,-86-32,106 34,16 6,1-1,-1 1,1-2,0 1,0-1,0 0,0-1,1 0,0 0,0 0,-9-13,-12-16,-1 1,-61-54,-25-15,98 87,1-2,0 0,-22-35,-17-20,34 48,1 0,2-1,1-1,0-1,3-1,0 0,-17-55,-11-52,36 115,0 0,-1 1,-2 0,0 0,0 1,-2 0,0 1,-2 0,-18-21,22 29,0-1,1-1,1 1,0-1,0 0,1-1,0 0,1 0,-3-15,2 12,0 1,-1 0,-9-15,6 13,-11-30,-5-35,20 58,-1 0,-2 0,0 0,-1 2,-1-1,-17-23,-24-29,-46-87,88 140,1 0,1-1,1-1,-6-33,-5-19,-86-203,53 151,41 99,2 0,0-1,2-1,1 1,0-32,6-156,3 91,-4-1028,1 1126,1 0,2 0,1 0,1 1,1 0,2 0,0 1,2 0,17-30,5 1,2 1,83-98,-58 73,9-9,-58 77,0 1,1 0,0 1,0 0,17-9,3 2,1 2,36-11,27-13,-45 16,-25 12,-1 0,-1-2,0 0,0-2,28-23,-38 26,0 2,0 0,1 0,1 1,-1 1,1 1,19-6,120-28,-125 35,118-28,-84 17</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3-28T16:00:29.296"/>
    </inkml:context>
    <inkml:brush xml:id="br0">
      <inkml:brushProperty name="width" value="0.2" units="cm"/>
      <inkml:brushProperty name="height" value="0.4" units="cm"/>
      <inkml:brushProperty name="color" value="#00B44B"/>
      <inkml:brushProperty name="tip" value="rectangle"/>
      <inkml:brushProperty name="rasterOp" value="maskPen"/>
      <inkml:brushProperty name="ignorePressure" value="1"/>
    </inkml:brush>
  </inkml:definitions>
  <inkml:trace contextRef="#ctx0" brushRef="#br0">101 2098,'0'-510,"3"452,2 1,3 0,2 1,2 0,3 0,3 2,34-76,66-110,-98 196,2 1,1 0,3 2,1 1,34-37,-52 68,0 0,1 0,1 1,-1 0,2 1,-1 0,0 1,1 1,0-1,1 2,-1 0,14-3,7-3,-1-2,0-2,-1 0,0-2,-1-2,-1 0,34-29,-18 14,3 2,0 2,2 2,79-30,-102 48,1 1,0 2,1 0,56-2,117 11,-85 2,-89-5,12 1,0-1,61-10,49-21,-79 14,1 3,110-6,323 20,-208 3,3243-3,-3519-1,-1 2,0 0,1 1,-1 2,0 0,0 1,0 0,35 17,-24-8,0-1,1-2,0-1,41 7,133 10,-169-23,119 24,10 1,211-10,-141-11,91 17,380 77,-448-43,-104-11,-132-39,1 1,-1 1,37 26,-54-34,-1 1,0 0,0 0,0 0,0 1,-1 0,0 0,0 0,0 0,-1 1,1-1,-1 1,-1 0,1 0,2 10,-4-8,0 0,0 1,-1-1,-1 1,1-1,-1 1,-1-1,1 0,-1 1,-6 12,-5 15,2 0,2 0,0 1,3 0,-3 49,8-54,0 36,-14 86,11-126,-1-1,-1 1,-2-1,0 0,-23 47,-4 2,24-47,-19 31,-7 2,-2-2,-57 69,3-18,37-42,-2-3,-97 85,49-58,44-36,-92 64,141-113,-1 0,0 0,0-1,-1-1,0 0,0-1,0-1,0 0,-1-1,0 0,0-2,-17 0,-6 0,1 1,-1 1,1 2,0 2,-53 17,25-3,-1-4,0-2,-2-3,1-4,-91 1,-913-14,395 5,592 4,-160 29,212-26,0 2,0 2,-37 17,0 0,-422 129,366-127,-1-6,-138 8,-95-33,162-5,-667 36,650-19,-17-4,200-10,1 0,-1-2,1-2,-35-11,-8-1,-4 0,-93-36,121 39,-1 2,-60-9,87 17,0-1,1-1,0-1,0-1,1-1,-30-21,29 18,9 7,-29-11,-5-2,23 8,-323-167,208 85,55 36,61 45,1 1,-2 1,1 1,-1 1,-40-8,-12-5,29 8,-1 3,1 2,-2 2,1 2,-95 3,118 4,1-2,-1-2,1 0,0-1,0-1,0-2,-29-10,20 4,7 3,1-1,0-1,1-2,-32-19,52 27,-1 0,0 0,1-1,0 1,0-1,1 0,-1-1,1 1,1-1,-1 0,1 0,0 0,1 0,0 0,0-1,-1-13,0-9,2 0,1 0,4-31,-1 9,1 5,1 1,3-1,2 2,16-50,-7 49,2 1,46-76,-12 24,-25 43,-2 6</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3-28T16:00:56.670"/>
    </inkml:context>
    <inkml:brush xml:id="br0">
      <inkml:brushProperty name="width" value="0.2" units="cm"/>
      <inkml:brushProperty name="height" value="0.4" units="cm"/>
      <inkml:brushProperty name="color" value="#00B44B"/>
      <inkml:brushProperty name="tip" value="rectangle"/>
      <inkml:brushProperty name="rasterOp" value="maskPen"/>
      <inkml:brushProperty name="ignorePressure" value="1"/>
    </inkml:brush>
  </inkml:definitions>
  <inkml:trace contextRef="#ctx0" brushRef="#br0">0 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r>
              <a:rPr lang="en-GB"/>
              <a:t>Set Apart For His Glory #1:  Book of Ephesians - Overview</a:t>
            </a:r>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24B11132-B4B0-475D-AC38-898D7588F479}" type="datetime8">
              <a:rPr lang="en-GB" smtClean="0"/>
              <a:t>29/03/2026 09:53</a:t>
            </a:fld>
            <a:endParaRPr lang="en-GB"/>
          </a:p>
        </p:txBody>
      </p:sp>
      <p:sp>
        <p:nvSpPr>
          <p:cNvPr id="4" name="Slide Image Placeholder 3"/>
          <p:cNvSpPr>
            <a:spLocks noGrp="1" noRot="1" noChangeAspect="1"/>
          </p:cNvSpPr>
          <p:nvPr>
            <p:ph type="sldImg" idx="2"/>
          </p:nvPr>
        </p:nvSpPr>
        <p:spPr>
          <a:xfrm>
            <a:off x="420688" y="1241425"/>
            <a:ext cx="595630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9428585"/>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5"/>
            <a:ext cx="2945659" cy="498055"/>
          </a:xfrm>
          <a:prstGeom prst="rect">
            <a:avLst/>
          </a:prstGeom>
        </p:spPr>
        <p:txBody>
          <a:bodyPr vert="horz" lIns="91440" tIns="45720" rIns="91440" bIns="45720" rtlCol="0" anchor="b"/>
          <a:lstStyle>
            <a:lvl1pPr algn="r">
              <a:defRPr sz="1200"/>
            </a:lvl1pPr>
          </a:lstStyle>
          <a:p>
            <a:fld id="{81788C09-FC14-484E-AC02-0A260A317E46}" type="slidenum">
              <a:rPr lang="en-GB" smtClean="0"/>
              <a:t>‹#›</a:t>
            </a:fld>
            <a:endParaRPr lang="en-GB"/>
          </a:p>
        </p:txBody>
      </p:sp>
    </p:spTree>
    <p:extLst>
      <p:ext uri="{BB962C8B-B14F-4D97-AF65-F5344CB8AC3E}">
        <p14:creationId xmlns:p14="http://schemas.microsoft.com/office/powerpoint/2010/main" val="2093229705"/>
      </p:ext>
    </p:extLst>
  </p:cSld>
  <p:clrMap bg1="lt1" tx1="dk1" bg2="lt2" tx2="dk2" accent1="accent1" accent2="accent2" accent3="accent3" accent4="accent4" accent5="accent5" accent6="accent6" hlink="hlink" folHlink="folHlink"/>
  <p:hf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sz="1400" b="1" dirty="0"/>
          </a:p>
        </p:txBody>
      </p:sp>
      <p:sp>
        <p:nvSpPr>
          <p:cNvPr id="4" name="Header Placeholder 3"/>
          <p:cNvSpPr>
            <a:spLocks noGrp="1"/>
          </p:cNvSpPr>
          <p:nvPr>
            <p:ph type="hdr" sz="quarter"/>
          </p:nvPr>
        </p:nvSpPr>
        <p:spPr/>
        <p:txBody>
          <a:bodyPr/>
          <a:lstStyle/>
          <a:p>
            <a:r>
              <a:rPr lang="en-GB"/>
              <a:t>Set Apart For His Glory #1:  Book of Ephesians - Overview</a:t>
            </a:r>
          </a:p>
        </p:txBody>
      </p:sp>
      <p:sp>
        <p:nvSpPr>
          <p:cNvPr id="5" name="Date Placeholder 4"/>
          <p:cNvSpPr>
            <a:spLocks noGrp="1"/>
          </p:cNvSpPr>
          <p:nvPr>
            <p:ph type="dt" idx="1"/>
          </p:nvPr>
        </p:nvSpPr>
        <p:spPr/>
        <p:txBody>
          <a:bodyPr/>
          <a:lstStyle/>
          <a:p>
            <a:fld id="{24B11132-B4B0-475D-AC38-898D7588F479}" type="datetime8">
              <a:rPr lang="en-GB" smtClean="0"/>
              <a:t>29/03/2026 09:53</a:t>
            </a:fld>
            <a:endParaRPr lang="en-GB"/>
          </a:p>
        </p:txBody>
      </p:sp>
      <p:sp>
        <p:nvSpPr>
          <p:cNvPr id="6" name="Slide Number Placeholder 5"/>
          <p:cNvSpPr>
            <a:spLocks noGrp="1"/>
          </p:cNvSpPr>
          <p:nvPr>
            <p:ph type="sldNum" sz="quarter" idx="5"/>
          </p:nvPr>
        </p:nvSpPr>
        <p:spPr/>
        <p:txBody>
          <a:bodyPr/>
          <a:lstStyle/>
          <a:p>
            <a:fld id="{81788C09-FC14-484E-AC02-0A260A317E46}" type="slidenum">
              <a:rPr lang="en-GB" smtClean="0"/>
              <a:t>2</a:t>
            </a:fld>
            <a:endParaRPr lang="en-GB"/>
          </a:p>
        </p:txBody>
      </p:sp>
    </p:spTree>
    <p:extLst>
      <p:ext uri="{BB962C8B-B14F-4D97-AF65-F5344CB8AC3E}">
        <p14:creationId xmlns:p14="http://schemas.microsoft.com/office/powerpoint/2010/main" val="2684811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2B633C-91EF-298D-2B84-24BADA966E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4DE8E8-22C5-1A89-D346-004D4D799E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892E80-CBCC-7FC4-2DB8-675F62C9A211}"/>
              </a:ext>
            </a:extLst>
          </p:cNvPr>
          <p:cNvSpPr>
            <a:spLocks noGrp="1"/>
          </p:cNvSpPr>
          <p:nvPr>
            <p:ph type="body" idx="1"/>
          </p:nvPr>
        </p:nvSpPr>
        <p:spPr/>
        <p:txBody>
          <a:bodyPr/>
          <a:lstStyle/>
          <a:p>
            <a:endParaRPr lang="en-GB" dirty="0"/>
          </a:p>
        </p:txBody>
      </p:sp>
      <p:sp>
        <p:nvSpPr>
          <p:cNvPr id="4" name="Header Placeholder 3">
            <a:extLst>
              <a:ext uri="{FF2B5EF4-FFF2-40B4-BE49-F238E27FC236}">
                <a16:creationId xmlns:a16="http://schemas.microsoft.com/office/drawing/2014/main" id="{DF475A52-4881-186C-C9B9-988302141056}"/>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Aptos" panose="02110004020202020204"/>
                <a:ea typeface="+mn-ea"/>
                <a:cs typeface="+mn-cs"/>
              </a:rPr>
              <a:t>Set Apart For His Glory #1:  Book of Ephesians - Overview</a:t>
            </a:r>
          </a:p>
        </p:txBody>
      </p:sp>
      <p:sp>
        <p:nvSpPr>
          <p:cNvPr id="5" name="Date Placeholder 4">
            <a:extLst>
              <a:ext uri="{FF2B5EF4-FFF2-40B4-BE49-F238E27FC236}">
                <a16:creationId xmlns:a16="http://schemas.microsoft.com/office/drawing/2014/main" id="{EA5EE808-EEE9-2054-3F85-AF8AD6A86E05}"/>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B11132-B4B0-475D-AC38-898D7588F479}" type="datetime8">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Slide Number Placeholder 5">
            <a:extLst>
              <a:ext uri="{FF2B5EF4-FFF2-40B4-BE49-F238E27FC236}">
                <a16:creationId xmlns:a16="http://schemas.microsoft.com/office/drawing/2014/main" id="{CD56ACC2-13A5-5761-EA8E-C2CA56BD576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788C09-FC14-484E-AC02-0A260A317E46}"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2052738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4C46C0-A0DF-3611-B8AF-5ACC1698FE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1FAF00-14E0-6925-A6F6-9372BBC668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B766C9-389A-3AF7-C885-0E1FE0420BBD}"/>
              </a:ext>
            </a:extLst>
          </p:cNvPr>
          <p:cNvSpPr>
            <a:spLocks noGrp="1"/>
          </p:cNvSpPr>
          <p:nvPr>
            <p:ph type="body" idx="1"/>
          </p:nvPr>
        </p:nvSpPr>
        <p:spPr/>
        <p:txBody>
          <a:bodyPr/>
          <a:lstStyle/>
          <a:p>
            <a:endParaRPr lang="en-GB" dirty="0"/>
          </a:p>
        </p:txBody>
      </p:sp>
      <p:sp>
        <p:nvSpPr>
          <p:cNvPr id="4" name="Header Placeholder 3">
            <a:extLst>
              <a:ext uri="{FF2B5EF4-FFF2-40B4-BE49-F238E27FC236}">
                <a16:creationId xmlns:a16="http://schemas.microsoft.com/office/drawing/2014/main" id="{DE5B0642-3BA6-12A3-9C4F-247F8579AF28}"/>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Aptos" panose="02110004020202020204"/>
                <a:ea typeface="+mn-ea"/>
                <a:cs typeface="+mn-cs"/>
              </a:rPr>
              <a:t>Set Apart For His Glory #1:  Book of Ephesians - Overview</a:t>
            </a:r>
          </a:p>
        </p:txBody>
      </p:sp>
      <p:sp>
        <p:nvSpPr>
          <p:cNvPr id="5" name="Date Placeholder 4">
            <a:extLst>
              <a:ext uri="{FF2B5EF4-FFF2-40B4-BE49-F238E27FC236}">
                <a16:creationId xmlns:a16="http://schemas.microsoft.com/office/drawing/2014/main" id="{2C5F9E48-6A7F-7C4A-1606-B4D7D408169D}"/>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B11132-B4B0-475D-AC38-898D7588F479}" type="datetime8">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Slide Number Placeholder 5">
            <a:extLst>
              <a:ext uri="{FF2B5EF4-FFF2-40B4-BE49-F238E27FC236}">
                <a16:creationId xmlns:a16="http://schemas.microsoft.com/office/drawing/2014/main" id="{D673A8C8-99DE-B11F-2F75-CB7C29CBBF0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788C09-FC14-484E-AC02-0A260A317E46}"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894221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E18F41-804F-D620-B6E4-B16FE7FB7E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320A15-475B-61D8-0AAE-B4ED7A7608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2B1396-330F-003A-51C4-A6A507924C6D}"/>
              </a:ext>
            </a:extLst>
          </p:cNvPr>
          <p:cNvSpPr>
            <a:spLocks noGrp="1"/>
          </p:cNvSpPr>
          <p:nvPr>
            <p:ph type="body" idx="1"/>
          </p:nvPr>
        </p:nvSpPr>
        <p:spPr/>
        <p:txBody>
          <a:bodyPr/>
          <a:lstStyle/>
          <a:p>
            <a:endParaRPr lang="en-GB" dirty="0"/>
          </a:p>
        </p:txBody>
      </p:sp>
      <p:sp>
        <p:nvSpPr>
          <p:cNvPr id="4" name="Header Placeholder 3">
            <a:extLst>
              <a:ext uri="{FF2B5EF4-FFF2-40B4-BE49-F238E27FC236}">
                <a16:creationId xmlns:a16="http://schemas.microsoft.com/office/drawing/2014/main" id="{2DAA696C-D109-7D54-03C5-8D672FE1E44B}"/>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Aptos" panose="02110004020202020204"/>
                <a:ea typeface="+mn-ea"/>
                <a:cs typeface="+mn-cs"/>
              </a:rPr>
              <a:t>Set Apart For His Glory #1:  Book of Ephesians - Overview</a:t>
            </a:r>
          </a:p>
        </p:txBody>
      </p:sp>
      <p:sp>
        <p:nvSpPr>
          <p:cNvPr id="5" name="Date Placeholder 4">
            <a:extLst>
              <a:ext uri="{FF2B5EF4-FFF2-40B4-BE49-F238E27FC236}">
                <a16:creationId xmlns:a16="http://schemas.microsoft.com/office/drawing/2014/main" id="{4F06A728-2323-FEB6-F397-BAB7880FA327}"/>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B11132-B4B0-475D-AC38-898D7588F479}" type="datetime8">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Slide Number Placeholder 5">
            <a:extLst>
              <a:ext uri="{FF2B5EF4-FFF2-40B4-BE49-F238E27FC236}">
                <a16:creationId xmlns:a16="http://schemas.microsoft.com/office/drawing/2014/main" id="{83BEF6C6-A05F-E5FA-2C99-D9181D2428D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788C09-FC14-484E-AC02-0A260A317E46}"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672318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C1769F-449B-1A3C-D1F4-7267026DB2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215E54-E7C5-298F-E442-4F7870C051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E6BB95-B83F-8C83-A728-399A9DA147D8}"/>
              </a:ext>
            </a:extLst>
          </p:cNvPr>
          <p:cNvSpPr>
            <a:spLocks noGrp="1"/>
          </p:cNvSpPr>
          <p:nvPr>
            <p:ph type="body" idx="1"/>
          </p:nvPr>
        </p:nvSpPr>
        <p:spPr/>
        <p:txBody>
          <a:bodyPr/>
          <a:lstStyle/>
          <a:p>
            <a:endParaRPr lang="en-GB" dirty="0"/>
          </a:p>
        </p:txBody>
      </p:sp>
      <p:sp>
        <p:nvSpPr>
          <p:cNvPr id="4" name="Header Placeholder 3">
            <a:extLst>
              <a:ext uri="{FF2B5EF4-FFF2-40B4-BE49-F238E27FC236}">
                <a16:creationId xmlns:a16="http://schemas.microsoft.com/office/drawing/2014/main" id="{3A8B6D7A-4E24-F919-583B-0EEB15CFADE4}"/>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Aptos" panose="02110004020202020204"/>
                <a:ea typeface="+mn-ea"/>
                <a:cs typeface="+mn-cs"/>
              </a:rPr>
              <a:t>Set Apart For His Glory #1:  Book of Ephesians - Overview</a:t>
            </a:r>
          </a:p>
        </p:txBody>
      </p:sp>
      <p:sp>
        <p:nvSpPr>
          <p:cNvPr id="5" name="Date Placeholder 4">
            <a:extLst>
              <a:ext uri="{FF2B5EF4-FFF2-40B4-BE49-F238E27FC236}">
                <a16:creationId xmlns:a16="http://schemas.microsoft.com/office/drawing/2014/main" id="{2EA11420-1E2F-C1E1-33C7-83C060D94F74}"/>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B11132-B4B0-475D-AC38-898D7588F479}" type="datetime8">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Slide Number Placeholder 5">
            <a:extLst>
              <a:ext uri="{FF2B5EF4-FFF2-40B4-BE49-F238E27FC236}">
                <a16:creationId xmlns:a16="http://schemas.microsoft.com/office/drawing/2014/main" id="{3C000314-813B-1F2A-A940-4DC43EB324F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788C09-FC14-484E-AC02-0A260A317E46}"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6308780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BB3732-E7DC-BC3A-6A36-2CC7B3B75C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A675C7-E7C8-B23D-619F-50F4F19E80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FFE872-FE3D-7436-57E9-D5FAD54CA5F1}"/>
              </a:ext>
            </a:extLst>
          </p:cNvPr>
          <p:cNvSpPr>
            <a:spLocks noGrp="1"/>
          </p:cNvSpPr>
          <p:nvPr>
            <p:ph type="body" idx="1"/>
          </p:nvPr>
        </p:nvSpPr>
        <p:spPr/>
        <p:txBody>
          <a:bodyPr/>
          <a:lstStyle/>
          <a:p>
            <a:endParaRPr lang="en-GB" dirty="0"/>
          </a:p>
        </p:txBody>
      </p:sp>
      <p:sp>
        <p:nvSpPr>
          <p:cNvPr id="4" name="Header Placeholder 3">
            <a:extLst>
              <a:ext uri="{FF2B5EF4-FFF2-40B4-BE49-F238E27FC236}">
                <a16:creationId xmlns:a16="http://schemas.microsoft.com/office/drawing/2014/main" id="{E995613B-C2D9-6FE3-6EAF-6975143579E5}"/>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Aptos" panose="02110004020202020204"/>
                <a:ea typeface="+mn-ea"/>
                <a:cs typeface="+mn-cs"/>
              </a:rPr>
              <a:t>Set Apart For His Glory #1:  Book of Ephesians - Overview</a:t>
            </a:r>
          </a:p>
        </p:txBody>
      </p:sp>
      <p:sp>
        <p:nvSpPr>
          <p:cNvPr id="5" name="Date Placeholder 4">
            <a:extLst>
              <a:ext uri="{FF2B5EF4-FFF2-40B4-BE49-F238E27FC236}">
                <a16:creationId xmlns:a16="http://schemas.microsoft.com/office/drawing/2014/main" id="{C7D615DA-E3CB-3AFB-1F09-BB5777CDF36C}"/>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B11132-B4B0-475D-AC38-898D7588F479}" type="datetime8">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Slide Number Placeholder 5">
            <a:extLst>
              <a:ext uri="{FF2B5EF4-FFF2-40B4-BE49-F238E27FC236}">
                <a16:creationId xmlns:a16="http://schemas.microsoft.com/office/drawing/2014/main" id="{8B113380-49F2-80A8-CC1E-3537ED15E60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788C09-FC14-484E-AC02-0A260A317E46}"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4566449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C1FF05-23C7-7E44-AF63-37DED1F58E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5C6064-8B23-0FD1-92AD-0771198EB5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BBAE2A-2869-7ED7-985A-E37D7D32E082}"/>
              </a:ext>
            </a:extLst>
          </p:cNvPr>
          <p:cNvSpPr>
            <a:spLocks noGrp="1"/>
          </p:cNvSpPr>
          <p:nvPr>
            <p:ph type="body" idx="1"/>
          </p:nvPr>
        </p:nvSpPr>
        <p:spPr/>
        <p:txBody>
          <a:bodyPr/>
          <a:lstStyle/>
          <a:p>
            <a:endParaRPr lang="en-GB" dirty="0"/>
          </a:p>
        </p:txBody>
      </p:sp>
      <p:sp>
        <p:nvSpPr>
          <p:cNvPr id="4" name="Header Placeholder 3">
            <a:extLst>
              <a:ext uri="{FF2B5EF4-FFF2-40B4-BE49-F238E27FC236}">
                <a16:creationId xmlns:a16="http://schemas.microsoft.com/office/drawing/2014/main" id="{198336A3-43ED-239A-F50A-1D74D0DAB6C1}"/>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Aptos" panose="02110004020202020204"/>
                <a:ea typeface="+mn-ea"/>
                <a:cs typeface="+mn-cs"/>
              </a:rPr>
              <a:t>Set Apart For His Glory #1:  Book of Ephesians - Overview</a:t>
            </a:r>
          </a:p>
        </p:txBody>
      </p:sp>
      <p:sp>
        <p:nvSpPr>
          <p:cNvPr id="5" name="Date Placeholder 4">
            <a:extLst>
              <a:ext uri="{FF2B5EF4-FFF2-40B4-BE49-F238E27FC236}">
                <a16:creationId xmlns:a16="http://schemas.microsoft.com/office/drawing/2014/main" id="{5E7939D0-3C16-AB91-AB65-B37D5D4B1A75}"/>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B11132-B4B0-475D-AC38-898D7588F479}" type="datetime8">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Slide Number Placeholder 5">
            <a:extLst>
              <a:ext uri="{FF2B5EF4-FFF2-40B4-BE49-F238E27FC236}">
                <a16:creationId xmlns:a16="http://schemas.microsoft.com/office/drawing/2014/main" id="{29B6984D-EA2A-AE38-E541-03CE00FBF29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788C09-FC14-484E-AC02-0A260A317E46}"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710163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045435-409B-1586-27A6-BDF90124D0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48A8CD-9C56-DDBA-6A43-11A39EE14B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E0D09A-C25F-002E-B1A5-FE5D27DF6C1B}"/>
              </a:ext>
            </a:extLst>
          </p:cNvPr>
          <p:cNvSpPr>
            <a:spLocks noGrp="1"/>
          </p:cNvSpPr>
          <p:nvPr>
            <p:ph type="body" idx="1"/>
          </p:nvPr>
        </p:nvSpPr>
        <p:spPr/>
        <p:txBody>
          <a:bodyPr/>
          <a:lstStyle/>
          <a:p>
            <a:endParaRPr lang="en-GB" dirty="0"/>
          </a:p>
        </p:txBody>
      </p:sp>
      <p:sp>
        <p:nvSpPr>
          <p:cNvPr id="4" name="Header Placeholder 3">
            <a:extLst>
              <a:ext uri="{FF2B5EF4-FFF2-40B4-BE49-F238E27FC236}">
                <a16:creationId xmlns:a16="http://schemas.microsoft.com/office/drawing/2014/main" id="{6A08A31B-1D2F-04FF-6C2E-80B74CD7A17C}"/>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Aptos" panose="02110004020202020204"/>
                <a:ea typeface="+mn-ea"/>
                <a:cs typeface="+mn-cs"/>
              </a:rPr>
              <a:t>Set Apart For His Glory #1:  Book of Ephesians - Overview</a:t>
            </a:r>
          </a:p>
        </p:txBody>
      </p:sp>
      <p:sp>
        <p:nvSpPr>
          <p:cNvPr id="5" name="Date Placeholder 4">
            <a:extLst>
              <a:ext uri="{FF2B5EF4-FFF2-40B4-BE49-F238E27FC236}">
                <a16:creationId xmlns:a16="http://schemas.microsoft.com/office/drawing/2014/main" id="{15F39668-7030-D867-7B17-1607F6387F89}"/>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B11132-B4B0-475D-AC38-898D7588F479}" type="datetime8">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Slide Number Placeholder 5">
            <a:extLst>
              <a:ext uri="{FF2B5EF4-FFF2-40B4-BE49-F238E27FC236}">
                <a16:creationId xmlns:a16="http://schemas.microsoft.com/office/drawing/2014/main" id="{4CE505B2-49B6-3327-46DD-2666FD31BAC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788C09-FC14-484E-AC02-0A260A317E46}"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3424140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F7BC4F-4D19-D534-88FA-B40E19C715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9FED31-C276-D1C6-E4B5-81AC662F30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08B33B-FFE3-9E02-0608-93010488C6E7}"/>
              </a:ext>
            </a:extLst>
          </p:cNvPr>
          <p:cNvSpPr>
            <a:spLocks noGrp="1"/>
          </p:cNvSpPr>
          <p:nvPr>
            <p:ph type="body" idx="1"/>
          </p:nvPr>
        </p:nvSpPr>
        <p:spPr/>
        <p:txBody>
          <a:bodyPr/>
          <a:lstStyle/>
          <a:p>
            <a:endParaRPr lang="en-GB" dirty="0"/>
          </a:p>
        </p:txBody>
      </p:sp>
      <p:sp>
        <p:nvSpPr>
          <p:cNvPr id="4" name="Header Placeholder 3">
            <a:extLst>
              <a:ext uri="{FF2B5EF4-FFF2-40B4-BE49-F238E27FC236}">
                <a16:creationId xmlns:a16="http://schemas.microsoft.com/office/drawing/2014/main" id="{C2822BF6-1C02-708A-D4AE-51F6CA4B21B7}"/>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Aptos" panose="02110004020202020204"/>
                <a:ea typeface="+mn-ea"/>
                <a:cs typeface="+mn-cs"/>
              </a:rPr>
              <a:t>Set Apart For His Glory #1:  Book of Ephesians - Overview</a:t>
            </a:r>
          </a:p>
        </p:txBody>
      </p:sp>
      <p:sp>
        <p:nvSpPr>
          <p:cNvPr id="5" name="Date Placeholder 4">
            <a:extLst>
              <a:ext uri="{FF2B5EF4-FFF2-40B4-BE49-F238E27FC236}">
                <a16:creationId xmlns:a16="http://schemas.microsoft.com/office/drawing/2014/main" id="{4368B920-6A6D-3381-7F7B-38CB9475E605}"/>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B11132-B4B0-475D-AC38-898D7588F479}" type="datetime8">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Slide Number Placeholder 5">
            <a:extLst>
              <a:ext uri="{FF2B5EF4-FFF2-40B4-BE49-F238E27FC236}">
                <a16:creationId xmlns:a16="http://schemas.microsoft.com/office/drawing/2014/main" id="{81547469-FC4D-6F17-C5BE-5E6EE642C1D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788C09-FC14-484E-AC02-0A260A317E46}"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1514829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4C18F0-3CF0-E53B-142F-6FE00E17E7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C86C0E-8813-CA14-2539-7C945C5525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0811B8-6B00-36F6-8CE1-9D837AD14847}"/>
              </a:ext>
            </a:extLst>
          </p:cNvPr>
          <p:cNvSpPr>
            <a:spLocks noGrp="1"/>
          </p:cNvSpPr>
          <p:nvPr>
            <p:ph type="body" idx="1"/>
          </p:nvPr>
        </p:nvSpPr>
        <p:spPr/>
        <p:txBody>
          <a:bodyPr/>
          <a:lstStyle/>
          <a:p>
            <a:endParaRPr lang="en-GB" dirty="0"/>
          </a:p>
        </p:txBody>
      </p:sp>
      <p:sp>
        <p:nvSpPr>
          <p:cNvPr id="4" name="Header Placeholder 3">
            <a:extLst>
              <a:ext uri="{FF2B5EF4-FFF2-40B4-BE49-F238E27FC236}">
                <a16:creationId xmlns:a16="http://schemas.microsoft.com/office/drawing/2014/main" id="{2F51D7B6-1DE0-27F6-7AD0-F883004F0C97}"/>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Aptos" panose="02110004020202020204"/>
                <a:ea typeface="+mn-ea"/>
                <a:cs typeface="+mn-cs"/>
              </a:rPr>
              <a:t>Set Apart For His Glory #1:  Book of Ephesians - Overview</a:t>
            </a:r>
          </a:p>
        </p:txBody>
      </p:sp>
      <p:sp>
        <p:nvSpPr>
          <p:cNvPr id="5" name="Date Placeholder 4">
            <a:extLst>
              <a:ext uri="{FF2B5EF4-FFF2-40B4-BE49-F238E27FC236}">
                <a16:creationId xmlns:a16="http://schemas.microsoft.com/office/drawing/2014/main" id="{37D7289D-FAA8-7A92-4772-0830B3BECCF6}"/>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B11132-B4B0-475D-AC38-898D7588F479}" type="datetime8">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Slide Number Placeholder 5">
            <a:extLst>
              <a:ext uri="{FF2B5EF4-FFF2-40B4-BE49-F238E27FC236}">
                <a16:creationId xmlns:a16="http://schemas.microsoft.com/office/drawing/2014/main" id="{F7BB1407-2C71-3FB8-24CE-EDFB0CA153D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788C09-FC14-484E-AC02-0A260A317E46}"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0055940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09178-7071-435B-E5D4-3897676EC0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290499-4EA0-E9D7-F709-5B8D9D23DE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D1C06E-F2A1-B355-9598-2F8D7952CE65}"/>
              </a:ext>
            </a:extLst>
          </p:cNvPr>
          <p:cNvSpPr>
            <a:spLocks noGrp="1"/>
          </p:cNvSpPr>
          <p:nvPr>
            <p:ph type="body" idx="1"/>
          </p:nvPr>
        </p:nvSpPr>
        <p:spPr/>
        <p:txBody>
          <a:bodyPr/>
          <a:lstStyle/>
          <a:p>
            <a:endParaRPr lang="en-GB" dirty="0"/>
          </a:p>
        </p:txBody>
      </p:sp>
      <p:sp>
        <p:nvSpPr>
          <p:cNvPr id="4" name="Header Placeholder 3">
            <a:extLst>
              <a:ext uri="{FF2B5EF4-FFF2-40B4-BE49-F238E27FC236}">
                <a16:creationId xmlns:a16="http://schemas.microsoft.com/office/drawing/2014/main" id="{633B1EAF-415C-78D4-4125-E214E891E4E1}"/>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Aptos" panose="02110004020202020204"/>
                <a:ea typeface="+mn-ea"/>
                <a:cs typeface="+mn-cs"/>
              </a:rPr>
              <a:t>Set Apart For His Glory #1:  Book of Ephesians - Overview</a:t>
            </a:r>
          </a:p>
        </p:txBody>
      </p:sp>
      <p:sp>
        <p:nvSpPr>
          <p:cNvPr id="5" name="Date Placeholder 4">
            <a:extLst>
              <a:ext uri="{FF2B5EF4-FFF2-40B4-BE49-F238E27FC236}">
                <a16:creationId xmlns:a16="http://schemas.microsoft.com/office/drawing/2014/main" id="{FA858F91-DA47-76D3-E78F-34CA631394BF}"/>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B11132-B4B0-475D-AC38-898D7588F479}" type="datetime8">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Slide Number Placeholder 5">
            <a:extLst>
              <a:ext uri="{FF2B5EF4-FFF2-40B4-BE49-F238E27FC236}">
                <a16:creationId xmlns:a16="http://schemas.microsoft.com/office/drawing/2014/main" id="{06B737CC-44B4-C68D-8F2B-31095809B87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788C09-FC14-484E-AC02-0A260A317E46}"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125178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sz="1400" b="1" i="1" dirty="0"/>
          </a:p>
        </p:txBody>
      </p:sp>
      <p:sp>
        <p:nvSpPr>
          <p:cNvPr id="4" name="Header Placeholder 3"/>
          <p:cNvSpPr>
            <a:spLocks noGrp="1"/>
          </p:cNvSpPr>
          <p:nvPr>
            <p:ph type="hdr" sz="quarter"/>
          </p:nvPr>
        </p:nvSpPr>
        <p:spPr/>
        <p:txBody>
          <a:bodyPr/>
          <a:lstStyle/>
          <a:p>
            <a:r>
              <a:rPr lang="en-GB"/>
              <a:t>Set Apart For His Glory #1:  Book of Ephesians - Overview</a:t>
            </a:r>
          </a:p>
        </p:txBody>
      </p:sp>
      <p:sp>
        <p:nvSpPr>
          <p:cNvPr id="5" name="Date Placeholder 4"/>
          <p:cNvSpPr>
            <a:spLocks noGrp="1"/>
          </p:cNvSpPr>
          <p:nvPr>
            <p:ph type="dt" idx="1"/>
          </p:nvPr>
        </p:nvSpPr>
        <p:spPr/>
        <p:txBody>
          <a:bodyPr/>
          <a:lstStyle/>
          <a:p>
            <a:fld id="{24B11132-B4B0-475D-AC38-898D7588F479}" type="datetime8">
              <a:rPr lang="en-GB" smtClean="0"/>
              <a:t>29/03/2026 09:53</a:t>
            </a:fld>
            <a:endParaRPr lang="en-GB"/>
          </a:p>
        </p:txBody>
      </p:sp>
      <p:sp>
        <p:nvSpPr>
          <p:cNvPr id="6" name="Slide Number Placeholder 5"/>
          <p:cNvSpPr>
            <a:spLocks noGrp="1"/>
          </p:cNvSpPr>
          <p:nvPr>
            <p:ph type="sldNum" sz="quarter" idx="5"/>
          </p:nvPr>
        </p:nvSpPr>
        <p:spPr/>
        <p:txBody>
          <a:bodyPr/>
          <a:lstStyle/>
          <a:p>
            <a:fld id="{81788C09-FC14-484E-AC02-0A260A317E46}" type="slidenum">
              <a:rPr lang="en-GB" smtClean="0"/>
              <a:t>3</a:t>
            </a:fld>
            <a:endParaRPr lang="en-GB"/>
          </a:p>
        </p:txBody>
      </p:sp>
    </p:spTree>
    <p:extLst>
      <p:ext uri="{BB962C8B-B14F-4D97-AF65-F5344CB8AC3E}">
        <p14:creationId xmlns:p14="http://schemas.microsoft.com/office/powerpoint/2010/main" val="31650884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18094A-8083-DA0C-C607-6A7DBCEAAD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52AE13-8E00-12DC-67B7-69FD8FE169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B64DE6-5C04-58D9-049D-76965B1B4E0C}"/>
              </a:ext>
            </a:extLst>
          </p:cNvPr>
          <p:cNvSpPr>
            <a:spLocks noGrp="1"/>
          </p:cNvSpPr>
          <p:nvPr>
            <p:ph type="body" idx="1"/>
          </p:nvPr>
        </p:nvSpPr>
        <p:spPr/>
        <p:txBody>
          <a:bodyPr/>
          <a:lstStyle/>
          <a:p>
            <a:endParaRPr lang="en-GB" dirty="0"/>
          </a:p>
        </p:txBody>
      </p:sp>
      <p:sp>
        <p:nvSpPr>
          <p:cNvPr id="4" name="Header Placeholder 3">
            <a:extLst>
              <a:ext uri="{FF2B5EF4-FFF2-40B4-BE49-F238E27FC236}">
                <a16:creationId xmlns:a16="http://schemas.microsoft.com/office/drawing/2014/main" id="{047D2E2E-249F-9EEE-A914-F6DC394BEE82}"/>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Aptos" panose="02110004020202020204"/>
                <a:ea typeface="+mn-ea"/>
                <a:cs typeface="+mn-cs"/>
              </a:rPr>
              <a:t>Set Apart For His Glory #1:  Book of Ephesians - Overview</a:t>
            </a:r>
          </a:p>
        </p:txBody>
      </p:sp>
      <p:sp>
        <p:nvSpPr>
          <p:cNvPr id="5" name="Date Placeholder 4">
            <a:extLst>
              <a:ext uri="{FF2B5EF4-FFF2-40B4-BE49-F238E27FC236}">
                <a16:creationId xmlns:a16="http://schemas.microsoft.com/office/drawing/2014/main" id="{2CBD5CCA-744E-E956-E79F-398F79EBED82}"/>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B11132-B4B0-475D-AC38-898D7588F479}" type="datetime8">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Slide Number Placeholder 5">
            <a:extLst>
              <a:ext uri="{FF2B5EF4-FFF2-40B4-BE49-F238E27FC236}">
                <a16:creationId xmlns:a16="http://schemas.microsoft.com/office/drawing/2014/main" id="{7762E555-4815-ACA5-C2A4-A5C5DC8AE3E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788C09-FC14-484E-AC02-0A260A317E46}"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7218096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13C965-E2BC-1EFC-3B3A-896CB629F9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AD1078-D9C5-8C8F-1C85-A0B1704890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372D4C-41C2-430C-3BF8-97AAB6237C27}"/>
              </a:ext>
            </a:extLst>
          </p:cNvPr>
          <p:cNvSpPr>
            <a:spLocks noGrp="1"/>
          </p:cNvSpPr>
          <p:nvPr>
            <p:ph type="body" idx="1"/>
          </p:nvPr>
        </p:nvSpPr>
        <p:spPr/>
        <p:txBody>
          <a:bodyPr/>
          <a:lstStyle/>
          <a:p>
            <a:endParaRPr lang="en-GB" dirty="0"/>
          </a:p>
        </p:txBody>
      </p:sp>
      <p:sp>
        <p:nvSpPr>
          <p:cNvPr id="4" name="Header Placeholder 3">
            <a:extLst>
              <a:ext uri="{FF2B5EF4-FFF2-40B4-BE49-F238E27FC236}">
                <a16:creationId xmlns:a16="http://schemas.microsoft.com/office/drawing/2014/main" id="{C3E24D0A-D4BF-8D33-2762-E98598A92C65}"/>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Aptos" panose="02110004020202020204"/>
                <a:ea typeface="+mn-ea"/>
                <a:cs typeface="+mn-cs"/>
              </a:rPr>
              <a:t>Set Apart For His Glory #1:  Book of Ephesians - Overview</a:t>
            </a:r>
          </a:p>
        </p:txBody>
      </p:sp>
      <p:sp>
        <p:nvSpPr>
          <p:cNvPr id="5" name="Date Placeholder 4">
            <a:extLst>
              <a:ext uri="{FF2B5EF4-FFF2-40B4-BE49-F238E27FC236}">
                <a16:creationId xmlns:a16="http://schemas.microsoft.com/office/drawing/2014/main" id="{056683F2-949D-6622-2E04-AD40AE52BDCD}"/>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B11132-B4B0-475D-AC38-898D7588F479}" type="datetime8">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Slide Number Placeholder 5">
            <a:extLst>
              <a:ext uri="{FF2B5EF4-FFF2-40B4-BE49-F238E27FC236}">
                <a16:creationId xmlns:a16="http://schemas.microsoft.com/office/drawing/2014/main" id="{B741149B-23D4-83BC-064C-696EC099A70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788C09-FC14-484E-AC02-0A260A317E46}"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9291343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87015F-BDB4-7D20-EDF9-5520988CE4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EB0705-B2BB-F6BD-1C6F-E1E61F8952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665106-BCD3-5C81-D24C-94AD59E17DBA}"/>
              </a:ext>
            </a:extLst>
          </p:cNvPr>
          <p:cNvSpPr>
            <a:spLocks noGrp="1"/>
          </p:cNvSpPr>
          <p:nvPr>
            <p:ph type="body" idx="1"/>
          </p:nvPr>
        </p:nvSpPr>
        <p:spPr/>
        <p:txBody>
          <a:bodyPr/>
          <a:lstStyle/>
          <a:p>
            <a:pPr marL="0" indent="0">
              <a:buFont typeface="Arial" panose="020B0604020202020204" pitchFamily="34" charset="0"/>
              <a:buNone/>
            </a:pPr>
            <a:endParaRPr lang="en-GB" sz="1400" b="1" dirty="0"/>
          </a:p>
        </p:txBody>
      </p:sp>
      <p:sp>
        <p:nvSpPr>
          <p:cNvPr id="4" name="Header Placeholder 3">
            <a:extLst>
              <a:ext uri="{FF2B5EF4-FFF2-40B4-BE49-F238E27FC236}">
                <a16:creationId xmlns:a16="http://schemas.microsoft.com/office/drawing/2014/main" id="{B4D3FF6C-DF68-1522-1A72-F45E93AE4112}"/>
              </a:ext>
            </a:extLst>
          </p:cNvPr>
          <p:cNvSpPr>
            <a:spLocks noGrp="1"/>
          </p:cNvSpPr>
          <p:nvPr>
            <p:ph type="hdr" sz="quarter"/>
          </p:nvPr>
        </p:nvSpPr>
        <p:spPr/>
        <p:txBody>
          <a:bodyPr/>
          <a:lstStyle/>
          <a:p>
            <a:r>
              <a:rPr lang="en-GB"/>
              <a:t>Set Apart For His Glory #1:  Book of Ephesians - Overview</a:t>
            </a:r>
          </a:p>
        </p:txBody>
      </p:sp>
      <p:sp>
        <p:nvSpPr>
          <p:cNvPr id="5" name="Date Placeholder 4">
            <a:extLst>
              <a:ext uri="{FF2B5EF4-FFF2-40B4-BE49-F238E27FC236}">
                <a16:creationId xmlns:a16="http://schemas.microsoft.com/office/drawing/2014/main" id="{D9AB757F-8D4A-B19C-0136-9320BDD53780}"/>
              </a:ext>
            </a:extLst>
          </p:cNvPr>
          <p:cNvSpPr>
            <a:spLocks noGrp="1"/>
          </p:cNvSpPr>
          <p:nvPr>
            <p:ph type="dt" idx="1"/>
          </p:nvPr>
        </p:nvSpPr>
        <p:spPr/>
        <p:txBody>
          <a:bodyPr/>
          <a:lstStyle/>
          <a:p>
            <a:fld id="{24B11132-B4B0-475D-AC38-898D7588F479}" type="datetime8">
              <a:rPr lang="en-GB" smtClean="0"/>
              <a:t>29/03/2026 09:53</a:t>
            </a:fld>
            <a:endParaRPr lang="en-GB"/>
          </a:p>
        </p:txBody>
      </p:sp>
      <p:sp>
        <p:nvSpPr>
          <p:cNvPr id="6" name="Slide Number Placeholder 5">
            <a:extLst>
              <a:ext uri="{FF2B5EF4-FFF2-40B4-BE49-F238E27FC236}">
                <a16:creationId xmlns:a16="http://schemas.microsoft.com/office/drawing/2014/main" id="{F33B4D0D-73EB-C5A6-9362-E0E0EC3C34E1}"/>
              </a:ext>
            </a:extLst>
          </p:cNvPr>
          <p:cNvSpPr>
            <a:spLocks noGrp="1"/>
          </p:cNvSpPr>
          <p:nvPr>
            <p:ph type="sldNum" sz="quarter" idx="5"/>
          </p:nvPr>
        </p:nvSpPr>
        <p:spPr/>
        <p:txBody>
          <a:bodyPr/>
          <a:lstStyle/>
          <a:p>
            <a:fld id="{81788C09-FC14-484E-AC02-0A260A317E46}" type="slidenum">
              <a:rPr lang="en-GB" smtClean="0"/>
              <a:t>23</a:t>
            </a:fld>
            <a:endParaRPr lang="en-GB"/>
          </a:p>
        </p:txBody>
      </p:sp>
    </p:spTree>
    <p:extLst>
      <p:ext uri="{BB962C8B-B14F-4D97-AF65-F5344CB8AC3E}">
        <p14:creationId xmlns:p14="http://schemas.microsoft.com/office/powerpoint/2010/main" val="12231417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BC83F0-C2D0-115F-923D-9DCADAE35B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4B2451-4590-DE6B-E5B4-DCC39F209F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0FAEE5-595A-7FCE-E5C8-3FFA30E4FE20}"/>
              </a:ext>
            </a:extLst>
          </p:cNvPr>
          <p:cNvSpPr>
            <a:spLocks noGrp="1"/>
          </p:cNvSpPr>
          <p:nvPr>
            <p:ph type="body" idx="1"/>
          </p:nvPr>
        </p:nvSpPr>
        <p:spPr/>
        <p:txBody>
          <a:bodyPr/>
          <a:lstStyle/>
          <a:p>
            <a:pPr marL="0" indent="0">
              <a:buFont typeface="Arial" panose="020B0604020202020204" pitchFamily="34" charset="0"/>
              <a:buNone/>
            </a:pPr>
            <a:endParaRPr lang="en-GB" sz="1400" b="1" dirty="0"/>
          </a:p>
        </p:txBody>
      </p:sp>
      <p:sp>
        <p:nvSpPr>
          <p:cNvPr id="4" name="Header Placeholder 3">
            <a:extLst>
              <a:ext uri="{FF2B5EF4-FFF2-40B4-BE49-F238E27FC236}">
                <a16:creationId xmlns:a16="http://schemas.microsoft.com/office/drawing/2014/main" id="{AD0C1A92-86E4-0125-C542-752D78AD32A8}"/>
              </a:ext>
            </a:extLst>
          </p:cNvPr>
          <p:cNvSpPr>
            <a:spLocks noGrp="1"/>
          </p:cNvSpPr>
          <p:nvPr>
            <p:ph type="hdr" sz="quarter"/>
          </p:nvPr>
        </p:nvSpPr>
        <p:spPr/>
        <p:txBody>
          <a:bodyPr/>
          <a:lstStyle/>
          <a:p>
            <a:r>
              <a:rPr lang="en-GB"/>
              <a:t>Set Apart For His Glory #1:  Book of Ephesians - Overview</a:t>
            </a:r>
          </a:p>
        </p:txBody>
      </p:sp>
      <p:sp>
        <p:nvSpPr>
          <p:cNvPr id="5" name="Date Placeholder 4">
            <a:extLst>
              <a:ext uri="{FF2B5EF4-FFF2-40B4-BE49-F238E27FC236}">
                <a16:creationId xmlns:a16="http://schemas.microsoft.com/office/drawing/2014/main" id="{AD4C9DD0-9374-0F5B-DFC6-97318FE02A21}"/>
              </a:ext>
            </a:extLst>
          </p:cNvPr>
          <p:cNvSpPr>
            <a:spLocks noGrp="1"/>
          </p:cNvSpPr>
          <p:nvPr>
            <p:ph type="dt" idx="1"/>
          </p:nvPr>
        </p:nvSpPr>
        <p:spPr/>
        <p:txBody>
          <a:bodyPr/>
          <a:lstStyle/>
          <a:p>
            <a:fld id="{24B11132-B4B0-475D-AC38-898D7588F479}" type="datetime8">
              <a:rPr lang="en-GB" smtClean="0"/>
              <a:t>29/03/2026 09:53</a:t>
            </a:fld>
            <a:endParaRPr lang="en-GB"/>
          </a:p>
        </p:txBody>
      </p:sp>
      <p:sp>
        <p:nvSpPr>
          <p:cNvPr id="6" name="Slide Number Placeholder 5">
            <a:extLst>
              <a:ext uri="{FF2B5EF4-FFF2-40B4-BE49-F238E27FC236}">
                <a16:creationId xmlns:a16="http://schemas.microsoft.com/office/drawing/2014/main" id="{071670D6-9C47-D31C-4C98-FBD3DB0CB600}"/>
              </a:ext>
            </a:extLst>
          </p:cNvPr>
          <p:cNvSpPr>
            <a:spLocks noGrp="1"/>
          </p:cNvSpPr>
          <p:nvPr>
            <p:ph type="sldNum" sz="quarter" idx="5"/>
          </p:nvPr>
        </p:nvSpPr>
        <p:spPr/>
        <p:txBody>
          <a:bodyPr/>
          <a:lstStyle/>
          <a:p>
            <a:fld id="{81788C09-FC14-484E-AC02-0A260A317E46}" type="slidenum">
              <a:rPr lang="en-GB" smtClean="0"/>
              <a:t>24</a:t>
            </a:fld>
            <a:endParaRPr lang="en-GB"/>
          </a:p>
        </p:txBody>
      </p:sp>
    </p:spTree>
    <p:extLst>
      <p:ext uri="{BB962C8B-B14F-4D97-AF65-F5344CB8AC3E}">
        <p14:creationId xmlns:p14="http://schemas.microsoft.com/office/powerpoint/2010/main" val="18175917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p:nvPr>
        </p:nvSpPr>
        <p:spPr/>
        <p:txBody>
          <a:bodyPr/>
          <a:lstStyle/>
          <a:p>
            <a:r>
              <a:rPr lang="en-GB"/>
              <a:t>Set Apart For His Glory #1:  Book of Ephesians - Overview</a:t>
            </a:r>
          </a:p>
        </p:txBody>
      </p:sp>
      <p:sp>
        <p:nvSpPr>
          <p:cNvPr id="5" name="Date Placeholder 4"/>
          <p:cNvSpPr>
            <a:spLocks noGrp="1"/>
          </p:cNvSpPr>
          <p:nvPr>
            <p:ph type="dt" idx="1"/>
          </p:nvPr>
        </p:nvSpPr>
        <p:spPr/>
        <p:txBody>
          <a:bodyPr/>
          <a:lstStyle/>
          <a:p>
            <a:fld id="{24B11132-B4B0-475D-AC38-898D7588F479}" type="datetime8">
              <a:rPr lang="en-GB" smtClean="0"/>
              <a:t>29/03/2026 09:53</a:t>
            </a:fld>
            <a:endParaRPr lang="en-GB"/>
          </a:p>
        </p:txBody>
      </p:sp>
      <p:sp>
        <p:nvSpPr>
          <p:cNvPr id="6" name="Slide Number Placeholder 5"/>
          <p:cNvSpPr>
            <a:spLocks noGrp="1"/>
          </p:cNvSpPr>
          <p:nvPr>
            <p:ph type="sldNum" sz="quarter" idx="5"/>
          </p:nvPr>
        </p:nvSpPr>
        <p:spPr/>
        <p:txBody>
          <a:bodyPr/>
          <a:lstStyle/>
          <a:p>
            <a:fld id="{81788C09-FC14-484E-AC02-0A260A317E46}" type="slidenum">
              <a:rPr lang="en-GB" smtClean="0"/>
              <a:t>26</a:t>
            </a:fld>
            <a:endParaRPr lang="en-GB"/>
          </a:p>
        </p:txBody>
      </p:sp>
    </p:spTree>
    <p:extLst>
      <p:ext uri="{BB962C8B-B14F-4D97-AF65-F5344CB8AC3E}">
        <p14:creationId xmlns:p14="http://schemas.microsoft.com/office/powerpoint/2010/main" val="7145109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p:nvPr>
        </p:nvSpPr>
        <p:spPr/>
        <p:txBody>
          <a:bodyPr/>
          <a:lstStyle/>
          <a:p>
            <a:r>
              <a:rPr lang="en-GB"/>
              <a:t>Set Apart For His Glory #1:  Book of Ephesians - Overview</a:t>
            </a:r>
          </a:p>
        </p:txBody>
      </p:sp>
      <p:sp>
        <p:nvSpPr>
          <p:cNvPr id="5" name="Date Placeholder 4"/>
          <p:cNvSpPr>
            <a:spLocks noGrp="1"/>
          </p:cNvSpPr>
          <p:nvPr>
            <p:ph type="dt" idx="1"/>
          </p:nvPr>
        </p:nvSpPr>
        <p:spPr/>
        <p:txBody>
          <a:bodyPr/>
          <a:lstStyle/>
          <a:p>
            <a:fld id="{24B11132-B4B0-475D-AC38-898D7588F479}" type="datetime8">
              <a:rPr lang="en-GB" smtClean="0"/>
              <a:t>29/03/2026 09:53</a:t>
            </a:fld>
            <a:endParaRPr lang="en-GB"/>
          </a:p>
        </p:txBody>
      </p:sp>
      <p:sp>
        <p:nvSpPr>
          <p:cNvPr id="6" name="Slide Number Placeholder 5"/>
          <p:cNvSpPr>
            <a:spLocks noGrp="1"/>
          </p:cNvSpPr>
          <p:nvPr>
            <p:ph type="sldNum" sz="quarter" idx="5"/>
          </p:nvPr>
        </p:nvSpPr>
        <p:spPr/>
        <p:txBody>
          <a:bodyPr/>
          <a:lstStyle/>
          <a:p>
            <a:fld id="{81788C09-FC14-484E-AC02-0A260A317E46}" type="slidenum">
              <a:rPr lang="en-GB" smtClean="0"/>
              <a:t>4</a:t>
            </a:fld>
            <a:endParaRPr lang="en-GB"/>
          </a:p>
        </p:txBody>
      </p:sp>
    </p:spTree>
    <p:extLst>
      <p:ext uri="{BB962C8B-B14F-4D97-AF65-F5344CB8AC3E}">
        <p14:creationId xmlns:p14="http://schemas.microsoft.com/office/powerpoint/2010/main" val="3987845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endParaRPr lang="en-GB" sz="1400" b="1" dirty="0"/>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Aptos" panose="02110004020202020204"/>
                <a:ea typeface="+mn-ea"/>
                <a:cs typeface="+mn-cs"/>
              </a:rPr>
              <a:t>Set Apart For His Glory #1:  Book of Ephesians - Overview</a:t>
            </a:r>
          </a:p>
        </p:txBody>
      </p:sp>
      <p:sp>
        <p:nvSpPr>
          <p:cNvPr id="5" name="Date Placeholder 4"/>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B11132-B4B0-475D-AC38-898D7588F479}" type="datetime8">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Slide Number Placeholder 5"/>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788C09-FC14-484E-AC02-0A260A317E46}"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00635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982B52-A984-41CA-756B-4D5F78C9B1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B88D25-9FBF-FFED-23C8-DEC6F8A326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C4D8D9-3D3B-7F29-6F94-F838C4D84D46}"/>
              </a:ext>
            </a:extLst>
          </p:cNvPr>
          <p:cNvSpPr>
            <a:spLocks noGrp="1"/>
          </p:cNvSpPr>
          <p:nvPr>
            <p:ph type="body" idx="1"/>
          </p:nvPr>
        </p:nvSpPr>
        <p:spPr/>
        <p:txBody>
          <a:bodyPr/>
          <a:lstStyle/>
          <a:p>
            <a:endParaRPr lang="en-GB" dirty="0"/>
          </a:p>
        </p:txBody>
      </p:sp>
      <p:sp>
        <p:nvSpPr>
          <p:cNvPr id="4" name="Header Placeholder 3">
            <a:extLst>
              <a:ext uri="{FF2B5EF4-FFF2-40B4-BE49-F238E27FC236}">
                <a16:creationId xmlns:a16="http://schemas.microsoft.com/office/drawing/2014/main" id="{7C01FFAA-5E6C-6984-84AF-D54F74D6B7B4}"/>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Aptos" panose="02110004020202020204"/>
                <a:ea typeface="+mn-ea"/>
                <a:cs typeface="+mn-cs"/>
              </a:rPr>
              <a:t>Set Apart For His Glory #1:  Book of Ephesians - Overview</a:t>
            </a:r>
          </a:p>
        </p:txBody>
      </p:sp>
      <p:sp>
        <p:nvSpPr>
          <p:cNvPr id="5" name="Date Placeholder 4">
            <a:extLst>
              <a:ext uri="{FF2B5EF4-FFF2-40B4-BE49-F238E27FC236}">
                <a16:creationId xmlns:a16="http://schemas.microsoft.com/office/drawing/2014/main" id="{5760CA3B-686D-BD0A-09D9-8A4DB4BB25CC}"/>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B11132-B4B0-475D-AC38-898D7588F479}" type="datetime8">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Slide Number Placeholder 5">
            <a:extLst>
              <a:ext uri="{FF2B5EF4-FFF2-40B4-BE49-F238E27FC236}">
                <a16:creationId xmlns:a16="http://schemas.microsoft.com/office/drawing/2014/main" id="{3D7E0B77-8B8B-B7FF-D10C-387AD55ADB0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788C09-FC14-484E-AC02-0A260A317E46}"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9679280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6A3D0F-810F-DE27-D882-1B1F845A34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406889-B743-B905-FC01-69B2E5D738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3EC99B-BBB9-8E87-05ED-4FD889B35057}"/>
              </a:ext>
            </a:extLst>
          </p:cNvPr>
          <p:cNvSpPr>
            <a:spLocks noGrp="1"/>
          </p:cNvSpPr>
          <p:nvPr>
            <p:ph type="body" idx="1"/>
          </p:nvPr>
        </p:nvSpPr>
        <p:spPr/>
        <p:txBody>
          <a:bodyPr/>
          <a:lstStyle/>
          <a:p>
            <a:endParaRPr lang="en-GB" dirty="0"/>
          </a:p>
        </p:txBody>
      </p:sp>
      <p:sp>
        <p:nvSpPr>
          <p:cNvPr id="4" name="Header Placeholder 3">
            <a:extLst>
              <a:ext uri="{FF2B5EF4-FFF2-40B4-BE49-F238E27FC236}">
                <a16:creationId xmlns:a16="http://schemas.microsoft.com/office/drawing/2014/main" id="{E5AD5578-3839-57C4-C64C-BAE736373094}"/>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Aptos" panose="02110004020202020204"/>
                <a:ea typeface="+mn-ea"/>
                <a:cs typeface="+mn-cs"/>
              </a:rPr>
              <a:t>Set Apart For His Glory #1:  Book of Ephesians - Overview</a:t>
            </a:r>
          </a:p>
        </p:txBody>
      </p:sp>
      <p:sp>
        <p:nvSpPr>
          <p:cNvPr id="5" name="Date Placeholder 4">
            <a:extLst>
              <a:ext uri="{FF2B5EF4-FFF2-40B4-BE49-F238E27FC236}">
                <a16:creationId xmlns:a16="http://schemas.microsoft.com/office/drawing/2014/main" id="{05322F36-ECBA-7887-71CF-387D78C35B1D}"/>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B11132-B4B0-475D-AC38-898D7588F479}" type="datetime8">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Slide Number Placeholder 5">
            <a:extLst>
              <a:ext uri="{FF2B5EF4-FFF2-40B4-BE49-F238E27FC236}">
                <a16:creationId xmlns:a16="http://schemas.microsoft.com/office/drawing/2014/main" id="{72E165CA-0938-14E6-7E51-170399C914B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788C09-FC14-484E-AC02-0A260A317E46}"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289229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4CE0C4-93EE-FDA7-B8ED-B353B2B391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E8BBC2-FDD5-1D47-A562-44F0D7DA02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8915C5-605C-7632-46E3-C00957D9A1A3}"/>
              </a:ext>
            </a:extLst>
          </p:cNvPr>
          <p:cNvSpPr>
            <a:spLocks noGrp="1"/>
          </p:cNvSpPr>
          <p:nvPr>
            <p:ph type="body" idx="1"/>
          </p:nvPr>
        </p:nvSpPr>
        <p:spPr/>
        <p:txBody>
          <a:bodyPr/>
          <a:lstStyle/>
          <a:p>
            <a:endParaRPr lang="en-GB" dirty="0"/>
          </a:p>
        </p:txBody>
      </p:sp>
      <p:sp>
        <p:nvSpPr>
          <p:cNvPr id="4" name="Header Placeholder 3">
            <a:extLst>
              <a:ext uri="{FF2B5EF4-FFF2-40B4-BE49-F238E27FC236}">
                <a16:creationId xmlns:a16="http://schemas.microsoft.com/office/drawing/2014/main" id="{670B3746-9177-4462-C3BD-3589CF055B1E}"/>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Aptos" panose="02110004020202020204"/>
                <a:ea typeface="+mn-ea"/>
                <a:cs typeface="+mn-cs"/>
              </a:rPr>
              <a:t>Set Apart For His Glory #1:  Book of Ephesians - Overview</a:t>
            </a:r>
          </a:p>
        </p:txBody>
      </p:sp>
      <p:sp>
        <p:nvSpPr>
          <p:cNvPr id="5" name="Date Placeholder 4">
            <a:extLst>
              <a:ext uri="{FF2B5EF4-FFF2-40B4-BE49-F238E27FC236}">
                <a16:creationId xmlns:a16="http://schemas.microsoft.com/office/drawing/2014/main" id="{6A647F2E-FF61-6FD0-F3CE-2325C76FC2B0}"/>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B11132-B4B0-475D-AC38-898D7588F479}" type="datetime8">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Slide Number Placeholder 5">
            <a:extLst>
              <a:ext uri="{FF2B5EF4-FFF2-40B4-BE49-F238E27FC236}">
                <a16:creationId xmlns:a16="http://schemas.microsoft.com/office/drawing/2014/main" id="{60A06251-6B8C-1E04-E7CE-F0561E093AF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788C09-FC14-484E-AC02-0A260A317E46}"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1660254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07E41C-8E0A-802B-7BFC-1586E1DC0F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8054E1-F87B-9DFC-FB10-97BD7637EE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E16F54-DF19-E93E-F05A-AE43C77F5DED}"/>
              </a:ext>
            </a:extLst>
          </p:cNvPr>
          <p:cNvSpPr>
            <a:spLocks noGrp="1"/>
          </p:cNvSpPr>
          <p:nvPr>
            <p:ph type="body" idx="1"/>
          </p:nvPr>
        </p:nvSpPr>
        <p:spPr/>
        <p:txBody>
          <a:bodyPr/>
          <a:lstStyle/>
          <a:p>
            <a:endParaRPr lang="en-GB" dirty="0"/>
          </a:p>
        </p:txBody>
      </p:sp>
      <p:sp>
        <p:nvSpPr>
          <p:cNvPr id="4" name="Header Placeholder 3">
            <a:extLst>
              <a:ext uri="{FF2B5EF4-FFF2-40B4-BE49-F238E27FC236}">
                <a16:creationId xmlns:a16="http://schemas.microsoft.com/office/drawing/2014/main" id="{9880B7C5-C1BB-5CF4-7FF1-0506C0DDB8CA}"/>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Aptos" panose="02110004020202020204"/>
                <a:ea typeface="+mn-ea"/>
                <a:cs typeface="+mn-cs"/>
              </a:rPr>
              <a:t>Set Apart For His Glory #1:  Book of Ephesians - Overview</a:t>
            </a:r>
          </a:p>
        </p:txBody>
      </p:sp>
      <p:sp>
        <p:nvSpPr>
          <p:cNvPr id="5" name="Date Placeholder 4">
            <a:extLst>
              <a:ext uri="{FF2B5EF4-FFF2-40B4-BE49-F238E27FC236}">
                <a16:creationId xmlns:a16="http://schemas.microsoft.com/office/drawing/2014/main" id="{D1254109-99BC-2FCF-08E6-77F7EE89ADC7}"/>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B11132-B4B0-475D-AC38-898D7588F479}" type="datetime8">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Slide Number Placeholder 5">
            <a:extLst>
              <a:ext uri="{FF2B5EF4-FFF2-40B4-BE49-F238E27FC236}">
                <a16:creationId xmlns:a16="http://schemas.microsoft.com/office/drawing/2014/main" id="{F12CE70C-DB20-E84F-6231-201AAE4A921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788C09-FC14-484E-AC02-0A260A317E46}"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629763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620359-0554-B4B1-F08F-5C95C2A575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4AD9BA-BB64-21EA-FFCF-3B4E7D35D2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1A5AA0-804A-D3CD-A825-22A8F22DE489}"/>
              </a:ext>
            </a:extLst>
          </p:cNvPr>
          <p:cNvSpPr>
            <a:spLocks noGrp="1"/>
          </p:cNvSpPr>
          <p:nvPr>
            <p:ph type="body" idx="1"/>
          </p:nvPr>
        </p:nvSpPr>
        <p:spPr/>
        <p:txBody>
          <a:bodyPr/>
          <a:lstStyle/>
          <a:p>
            <a:endParaRPr lang="en-GB" dirty="0"/>
          </a:p>
        </p:txBody>
      </p:sp>
      <p:sp>
        <p:nvSpPr>
          <p:cNvPr id="4" name="Header Placeholder 3">
            <a:extLst>
              <a:ext uri="{FF2B5EF4-FFF2-40B4-BE49-F238E27FC236}">
                <a16:creationId xmlns:a16="http://schemas.microsoft.com/office/drawing/2014/main" id="{5F6A681A-ED61-2C01-BFA3-FC8D09DA0A13}"/>
              </a:ext>
            </a:extLst>
          </p:cNvPr>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Aptos" panose="02110004020202020204"/>
                <a:ea typeface="+mn-ea"/>
                <a:cs typeface="+mn-cs"/>
              </a:rPr>
              <a:t>Set Apart For His Glory #1:  Book of Ephesians - Overview</a:t>
            </a:r>
          </a:p>
        </p:txBody>
      </p:sp>
      <p:sp>
        <p:nvSpPr>
          <p:cNvPr id="5" name="Date Placeholder 4">
            <a:extLst>
              <a:ext uri="{FF2B5EF4-FFF2-40B4-BE49-F238E27FC236}">
                <a16:creationId xmlns:a16="http://schemas.microsoft.com/office/drawing/2014/main" id="{74301DDF-B199-6C31-2B66-377BD7541D7C}"/>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B11132-B4B0-475D-AC38-898D7588F479}" type="datetime8">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Slide Number Placeholder 5">
            <a:extLst>
              <a:ext uri="{FF2B5EF4-FFF2-40B4-BE49-F238E27FC236}">
                <a16:creationId xmlns:a16="http://schemas.microsoft.com/office/drawing/2014/main" id="{19233FDB-876F-11EF-4F6B-F29B8D00FFC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788C09-FC14-484E-AC02-0A260A317E46}"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3805945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70F7C-EBE0-0888-C4C5-1D9551BAC72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54E3799E-68C9-C40D-DB79-5B86120708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7021C6A3-DE0E-C4C7-BBF5-4D3BFCEC1CAE}"/>
              </a:ext>
            </a:extLst>
          </p:cNvPr>
          <p:cNvSpPr>
            <a:spLocks noGrp="1"/>
          </p:cNvSpPr>
          <p:nvPr>
            <p:ph type="dt" sz="half" idx="10"/>
          </p:nvPr>
        </p:nvSpPr>
        <p:spPr/>
        <p:txBody>
          <a:bodyPr/>
          <a:lstStyle/>
          <a:p>
            <a:fld id="{D544BB63-5E77-4E03-8295-12DF1DE8A6EE}" type="datetime8">
              <a:rPr lang="en-GB" smtClean="0"/>
              <a:t>29/03/2026 09:53</a:t>
            </a:fld>
            <a:endParaRPr lang="en-GB"/>
          </a:p>
        </p:txBody>
      </p:sp>
      <p:sp>
        <p:nvSpPr>
          <p:cNvPr id="5" name="Footer Placeholder 4">
            <a:extLst>
              <a:ext uri="{FF2B5EF4-FFF2-40B4-BE49-F238E27FC236}">
                <a16:creationId xmlns:a16="http://schemas.microsoft.com/office/drawing/2014/main" id="{B8562469-AE64-2EEB-580E-CF98EFE63853}"/>
              </a:ext>
            </a:extLst>
          </p:cNvPr>
          <p:cNvSpPr>
            <a:spLocks noGrp="1"/>
          </p:cNvSpPr>
          <p:nvPr>
            <p:ph type="ftr" sz="quarter" idx="11"/>
          </p:nvPr>
        </p:nvSpPr>
        <p:spPr/>
        <p:txBody>
          <a:bodyPr/>
          <a:lstStyle/>
          <a:p>
            <a:r>
              <a:rPr lang="en-GB"/>
              <a:t>Set Apart For His Glory #1:  Book of Ephesians - Overview</a:t>
            </a:r>
          </a:p>
        </p:txBody>
      </p:sp>
      <p:sp>
        <p:nvSpPr>
          <p:cNvPr id="6" name="Slide Number Placeholder 5">
            <a:extLst>
              <a:ext uri="{FF2B5EF4-FFF2-40B4-BE49-F238E27FC236}">
                <a16:creationId xmlns:a16="http://schemas.microsoft.com/office/drawing/2014/main" id="{2437B973-6210-E475-4C30-C79D5B0D6E49}"/>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366071969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2F13D-32E6-2636-E665-182195BC637B}"/>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A2FF02B1-30C1-26BF-C331-5D71044F2C8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59FCCE9-E874-76F7-44B7-EB12F07FE3FA}"/>
              </a:ext>
            </a:extLst>
          </p:cNvPr>
          <p:cNvSpPr>
            <a:spLocks noGrp="1"/>
          </p:cNvSpPr>
          <p:nvPr>
            <p:ph type="dt" sz="half" idx="10"/>
          </p:nvPr>
        </p:nvSpPr>
        <p:spPr/>
        <p:txBody>
          <a:bodyPr/>
          <a:lstStyle/>
          <a:p>
            <a:fld id="{B4523193-839C-443B-9DDF-0EE60CFB733A}" type="datetime8">
              <a:rPr lang="en-GB" smtClean="0"/>
              <a:t>29/03/2026 09:53</a:t>
            </a:fld>
            <a:endParaRPr lang="en-GB"/>
          </a:p>
        </p:txBody>
      </p:sp>
      <p:sp>
        <p:nvSpPr>
          <p:cNvPr id="5" name="Footer Placeholder 4">
            <a:extLst>
              <a:ext uri="{FF2B5EF4-FFF2-40B4-BE49-F238E27FC236}">
                <a16:creationId xmlns:a16="http://schemas.microsoft.com/office/drawing/2014/main" id="{A7182774-D4AD-FF4F-CEA3-0B90AE8DCACD}"/>
              </a:ext>
            </a:extLst>
          </p:cNvPr>
          <p:cNvSpPr>
            <a:spLocks noGrp="1"/>
          </p:cNvSpPr>
          <p:nvPr>
            <p:ph type="ftr" sz="quarter" idx="11"/>
          </p:nvPr>
        </p:nvSpPr>
        <p:spPr/>
        <p:txBody>
          <a:bodyPr/>
          <a:lstStyle/>
          <a:p>
            <a:r>
              <a:rPr lang="en-GB"/>
              <a:t>Set Apart For His Glory #1:  Book of Ephesians - Overview</a:t>
            </a:r>
          </a:p>
        </p:txBody>
      </p:sp>
      <p:sp>
        <p:nvSpPr>
          <p:cNvPr id="6" name="Slide Number Placeholder 5">
            <a:extLst>
              <a:ext uri="{FF2B5EF4-FFF2-40B4-BE49-F238E27FC236}">
                <a16:creationId xmlns:a16="http://schemas.microsoft.com/office/drawing/2014/main" id="{7FDBB975-334E-59E8-AD5B-5B14EAB18118}"/>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80972331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DD6E6C6-97DC-56C3-A4E2-F2D511977AF6}"/>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7E3725C5-BE60-19A6-5938-63F99BA64E27}"/>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70B2439-9612-B896-9253-0F3D1903A543}"/>
              </a:ext>
            </a:extLst>
          </p:cNvPr>
          <p:cNvSpPr>
            <a:spLocks noGrp="1"/>
          </p:cNvSpPr>
          <p:nvPr>
            <p:ph type="dt" sz="half" idx="10"/>
          </p:nvPr>
        </p:nvSpPr>
        <p:spPr/>
        <p:txBody>
          <a:bodyPr/>
          <a:lstStyle/>
          <a:p>
            <a:fld id="{E78BD06F-509A-4B28-B818-902902B12889}" type="datetime8">
              <a:rPr lang="en-GB" smtClean="0"/>
              <a:t>29/03/2026 09:53</a:t>
            </a:fld>
            <a:endParaRPr lang="en-GB"/>
          </a:p>
        </p:txBody>
      </p:sp>
      <p:sp>
        <p:nvSpPr>
          <p:cNvPr id="5" name="Footer Placeholder 4">
            <a:extLst>
              <a:ext uri="{FF2B5EF4-FFF2-40B4-BE49-F238E27FC236}">
                <a16:creationId xmlns:a16="http://schemas.microsoft.com/office/drawing/2014/main" id="{5DA25E5C-1E77-AB11-EEAD-8F86091A3466}"/>
              </a:ext>
            </a:extLst>
          </p:cNvPr>
          <p:cNvSpPr>
            <a:spLocks noGrp="1"/>
          </p:cNvSpPr>
          <p:nvPr>
            <p:ph type="ftr" sz="quarter" idx="11"/>
          </p:nvPr>
        </p:nvSpPr>
        <p:spPr/>
        <p:txBody>
          <a:bodyPr/>
          <a:lstStyle/>
          <a:p>
            <a:r>
              <a:rPr lang="en-GB"/>
              <a:t>Set Apart For His Glory #1:  Book of Ephesians - Overview</a:t>
            </a:r>
          </a:p>
        </p:txBody>
      </p:sp>
      <p:sp>
        <p:nvSpPr>
          <p:cNvPr id="6" name="Slide Number Placeholder 5">
            <a:extLst>
              <a:ext uri="{FF2B5EF4-FFF2-40B4-BE49-F238E27FC236}">
                <a16:creationId xmlns:a16="http://schemas.microsoft.com/office/drawing/2014/main" id="{C2BD89B9-FBFB-D7EA-64F2-B5772AB8086E}"/>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174258481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BCC8F-695A-41CC-A878-DBBF33FE9A1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8EC463B-5D96-4A1B-BC93-3E3CB34A25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19EA6A7-963E-44D2-BEE1-73A3265DF2BA}"/>
              </a:ext>
            </a:extLst>
          </p:cNvPr>
          <p:cNvSpPr>
            <a:spLocks noGrp="1"/>
          </p:cNvSpPr>
          <p:nvPr>
            <p:ph type="dt" sz="half" idx="10"/>
          </p:nvPr>
        </p:nvSpPr>
        <p:spPr/>
        <p:txBody>
          <a:bodyPr/>
          <a:lstStyle/>
          <a:p>
            <a:fld id="{22779BC3-8EF5-4CEF-B8A0-FA573AA0F542}" type="datetimeFigureOut">
              <a:rPr lang="en-GB" smtClean="0"/>
              <a:t>29/03/2026</a:t>
            </a:fld>
            <a:endParaRPr lang="en-GB"/>
          </a:p>
        </p:txBody>
      </p:sp>
      <p:sp>
        <p:nvSpPr>
          <p:cNvPr id="5" name="Footer Placeholder 4">
            <a:extLst>
              <a:ext uri="{FF2B5EF4-FFF2-40B4-BE49-F238E27FC236}">
                <a16:creationId xmlns:a16="http://schemas.microsoft.com/office/drawing/2014/main" id="{84D5C957-6BE3-4880-96F6-B47712E8DFA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6F3E33-4CAC-416A-BDCB-70F64AF8C969}"/>
              </a:ext>
            </a:extLst>
          </p:cNvPr>
          <p:cNvSpPr>
            <a:spLocks noGrp="1"/>
          </p:cNvSpPr>
          <p:nvPr>
            <p:ph type="sldNum" sz="quarter" idx="12"/>
          </p:nvPr>
        </p:nvSpPr>
        <p:spPr/>
        <p:txBody>
          <a:bodyPr/>
          <a:lstStyle/>
          <a:p>
            <a:fld id="{6C599E34-32CA-4A64-A545-F39AA6BC8911}" type="slidenum">
              <a:rPr lang="en-GB" smtClean="0"/>
              <a:t>‹#›</a:t>
            </a:fld>
            <a:endParaRPr lang="en-GB"/>
          </a:p>
        </p:txBody>
      </p:sp>
    </p:spTree>
    <p:extLst>
      <p:ext uri="{BB962C8B-B14F-4D97-AF65-F5344CB8AC3E}">
        <p14:creationId xmlns:p14="http://schemas.microsoft.com/office/powerpoint/2010/main" val="19168705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8B79C-216F-4E8D-812E-C34D335AC32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39530EF-EC96-4F25-85E5-9C733C0E094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C2FFE84-5A6C-4CC1-921C-5924B263E1DB}"/>
              </a:ext>
            </a:extLst>
          </p:cNvPr>
          <p:cNvSpPr>
            <a:spLocks noGrp="1"/>
          </p:cNvSpPr>
          <p:nvPr>
            <p:ph type="dt" sz="half" idx="10"/>
          </p:nvPr>
        </p:nvSpPr>
        <p:spPr/>
        <p:txBody>
          <a:bodyPr/>
          <a:lstStyle/>
          <a:p>
            <a:fld id="{22779BC3-8EF5-4CEF-B8A0-FA573AA0F542}" type="datetimeFigureOut">
              <a:rPr lang="en-GB" smtClean="0"/>
              <a:t>29/03/2026</a:t>
            </a:fld>
            <a:endParaRPr lang="en-GB"/>
          </a:p>
        </p:txBody>
      </p:sp>
      <p:sp>
        <p:nvSpPr>
          <p:cNvPr id="5" name="Footer Placeholder 4">
            <a:extLst>
              <a:ext uri="{FF2B5EF4-FFF2-40B4-BE49-F238E27FC236}">
                <a16:creationId xmlns:a16="http://schemas.microsoft.com/office/drawing/2014/main" id="{18372D27-70EA-4971-85F9-34A96886ECC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1CBE3D0-8B7E-441F-9E54-9847F3284B15}"/>
              </a:ext>
            </a:extLst>
          </p:cNvPr>
          <p:cNvSpPr>
            <a:spLocks noGrp="1"/>
          </p:cNvSpPr>
          <p:nvPr>
            <p:ph type="sldNum" sz="quarter" idx="12"/>
          </p:nvPr>
        </p:nvSpPr>
        <p:spPr/>
        <p:txBody>
          <a:bodyPr/>
          <a:lstStyle/>
          <a:p>
            <a:fld id="{6C599E34-32CA-4A64-A545-F39AA6BC8911}" type="slidenum">
              <a:rPr lang="en-GB" smtClean="0"/>
              <a:t>‹#›</a:t>
            </a:fld>
            <a:endParaRPr lang="en-GB"/>
          </a:p>
        </p:txBody>
      </p:sp>
    </p:spTree>
    <p:extLst>
      <p:ext uri="{BB962C8B-B14F-4D97-AF65-F5344CB8AC3E}">
        <p14:creationId xmlns:p14="http://schemas.microsoft.com/office/powerpoint/2010/main" val="4959633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EA66C-EEF4-4079-9A38-BDC5F01B933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A89A8AB-ACBF-4D26-A7BD-0C50F8607EF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7317E7F-2FEE-4227-81DE-EB50B53A3B6F}"/>
              </a:ext>
            </a:extLst>
          </p:cNvPr>
          <p:cNvSpPr>
            <a:spLocks noGrp="1"/>
          </p:cNvSpPr>
          <p:nvPr>
            <p:ph type="dt" sz="half" idx="10"/>
          </p:nvPr>
        </p:nvSpPr>
        <p:spPr/>
        <p:txBody>
          <a:bodyPr/>
          <a:lstStyle/>
          <a:p>
            <a:fld id="{22779BC3-8EF5-4CEF-B8A0-FA573AA0F542}" type="datetimeFigureOut">
              <a:rPr lang="en-GB" smtClean="0"/>
              <a:t>29/03/2026</a:t>
            </a:fld>
            <a:endParaRPr lang="en-GB"/>
          </a:p>
        </p:txBody>
      </p:sp>
      <p:sp>
        <p:nvSpPr>
          <p:cNvPr id="5" name="Footer Placeholder 4">
            <a:extLst>
              <a:ext uri="{FF2B5EF4-FFF2-40B4-BE49-F238E27FC236}">
                <a16:creationId xmlns:a16="http://schemas.microsoft.com/office/drawing/2014/main" id="{1975790F-0B39-4BC6-A714-1FE0C516F7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B4145E0-5885-4D09-973D-96F1674E16B3}"/>
              </a:ext>
            </a:extLst>
          </p:cNvPr>
          <p:cNvSpPr>
            <a:spLocks noGrp="1"/>
          </p:cNvSpPr>
          <p:nvPr>
            <p:ph type="sldNum" sz="quarter" idx="12"/>
          </p:nvPr>
        </p:nvSpPr>
        <p:spPr/>
        <p:txBody>
          <a:bodyPr/>
          <a:lstStyle/>
          <a:p>
            <a:fld id="{6C599E34-32CA-4A64-A545-F39AA6BC8911}" type="slidenum">
              <a:rPr lang="en-GB" smtClean="0"/>
              <a:t>‹#›</a:t>
            </a:fld>
            <a:endParaRPr lang="en-GB"/>
          </a:p>
        </p:txBody>
      </p:sp>
    </p:spTree>
    <p:extLst>
      <p:ext uri="{BB962C8B-B14F-4D97-AF65-F5344CB8AC3E}">
        <p14:creationId xmlns:p14="http://schemas.microsoft.com/office/powerpoint/2010/main" val="18965552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66A5E-FA1B-49F7-A209-709DEB504A7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BB6E285-7853-4F86-9691-514A625CF68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8871FB1-3C00-4AD8-A9A6-D0BB6B505AD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0D01614-2531-4FA1-B5DA-93FC9D46A294}"/>
              </a:ext>
            </a:extLst>
          </p:cNvPr>
          <p:cNvSpPr>
            <a:spLocks noGrp="1"/>
          </p:cNvSpPr>
          <p:nvPr>
            <p:ph type="dt" sz="half" idx="10"/>
          </p:nvPr>
        </p:nvSpPr>
        <p:spPr/>
        <p:txBody>
          <a:bodyPr/>
          <a:lstStyle/>
          <a:p>
            <a:fld id="{22779BC3-8EF5-4CEF-B8A0-FA573AA0F542}" type="datetimeFigureOut">
              <a:rPr lang="en-GB" smtClean="0"/>
              <a:t>29/03/2026</a:t>
            </a:fld>
            <a:endParaRPr lang="en-GB"/>
          </a:p>
        </p:txBody>
      </p:sp>
      <p:sp>
        <p:nvSpPr>
          <p:cNvPr id="6" name="Footer Placeholder 5">
            <a:extLst>
              <a:ext uri="{FF2B5EF4-FFF2-40B4-BE49-F238E27FC236}">
                <a16:creationId xmlns:a16="http://schemas.microsoft.com/office/drawing/2014/main" id="{E167FE11-B09E-44DA-9BDE-33EB5B250C5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EAB6D08-209F-4ACC-92F0-74520979EDFE}"/>
              </a:ext>
            </a:extLst>
          </p:cNvPr>
          <p:cNvSpPr>
            <a:spLocks noGrp="1"/>
          </p:cNvSpPr>
          <p:nvPr>
            <p:ph type="sldNum" sz="quarter" idx="12"/>
          </p:nvPr>
        </p:nvSpPr>
        <p:spPr/>
        <p:txBody>
          <a:bodyPr/>
          <a:lstStyle/>
          <a:p>
            <a:fld id="{6C599E34-32CA-4A64-A545-F39AA6BC8911}" type="slidenum">
              <a:rPr lang="en-GB" smtClean="0"/>
              <a:t>‹#›</a:t>
            </a:fld>
            <a:endParaRPr lang="en-GB"/>
          </a:p>
        </p:txBody>
      </p:sp>
    </p:spTree>
    <p:extLst>
      <p:ext uri="{BB962C8B-B14F-4D97-AF65-F5344CB8AC3E}">
        <p14:creationId xmlns:p14="http://schemas.microsoft.com/office/powerpoint/2010/main" val="599381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AC41B-4E8E-44D8-8A35-AD11A53612E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2C572DE-4785-40EB-81D8-039B9DC709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57439E9-1DA3-4515-8910-BA8B2143264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6E8BE14-81DA-4DAE-8E76-7219A39B7BA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B6EED3C-A06F-4C3A-9535-CA409928660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6CF51A1-9008-49DC-A85E-378E46F20681}"/>
              </a:ext>
            </a:extLst>
          </p:cNvPr>
          <p:cNvSpPr>
            <a:spLocks noGrp="1"/>
          </p:cNvSpPr>
          <p:nvPr>
            <p:ph type="dt" sz="half" idx="10"/>
          </p:nvPr>
        </p:nvSpPr>
        <p:spPr/>
        <p:txBody>
          <a:bodyPr/>
          <a:lstStyle/>
          <a:p>
            <a:fld id="{22779BC3-8EF5-4CEF-B8A0-FA573AA0F542}" type="datetimeFigureOut">
              <a:rPr lang="en-GB" smtClean="0"/>
              <a:t>29/03/2026</a:t>
            </a:fld>
            <a:endParaRPr lang="en-GB"/>
          </a:p>
        </p:txBody>
      </p:sp>
      <p:sp>
        <p:nvSpPr>
          <p:cNvPr id="8" name="Footer Placeholder 7">
            <a:extLst>
              <a:ext uri="{FF2B5EF4-FFF2-40B4-BE49-F238E27FC236}">
                <a16:creationId xmlns:a16="http://schemas.microsoft.com/office/drawing/2014/main" id="{E6EBBD35-B912-42FB-9523-F280DD72053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7F1E359-5472-41C4-9A86-3E1D58014181}"/>
              </a:ext>
            </a:extLst>
          </p:cNvPr>
          <p:cNvSpPr>
            <a:spLocks noGrp="1"/>
          </p:cNvSpPr>
          <p:nvPr>
            <p:ph type="sldNum" sz="quarter" idx="12"/>
          </p:nvPr>
        </p:nvSpPr>
        <p:spPr/>
        <p:txBody>
          <a:bodyPr/>
          <a:lstStyle/>
          <a:p>
            <a:fld id="{6C599E34-32CA-4A64-A545-F39AA6BC8911}" type="slidenum">
              <a:rPr lang="en-GB" smtClean="0"/>
              <a:t>‹#›</a:t>
            </a:fld>
            <a:endParaRPr lang="en-GB"/>
          </a:p>
        </p:txBody>
      </p:sp>
    </p:spTree>
    <p:extLst>
      <p:ext uri="{BB962C8B-B14F-4D97-AF65-F5344CB8AC3E}">
        <p14:creationId xmlns:p14="http://schemas.microsoft.com/office/powerpoint/2010/main" val="9849775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07253-E5E1-4DDC-986E-83C49416E95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DD12E0B-514C-4FA3-84DA-829EEE9EFB4A}"/>
              </a:ext>
            </a:extLst>
          </p:cNvPr>
          <p:cNvSpPr>
            <a:spLocks noGrp="1"/>
          </p:cNvSpPr>
          <p:nvPr>
            <p:ph type="dt" sz="half" idx="10"/>
          </p:nvPr>
        </p:nvSpPr>
        <p:spPr/>
        <p:txBody>
          <a:bodyPr/>
          <a:lstStyle/>
          <a:p>
            <a:fld id="{22779BC3-8EF5-4CEF-B8A0-FA573AA0F542}" type="datetimeFigureOut">
              <a:rPr lang="en-GB" smtClean="0"/>
              <a:t>29/03/2026</a:t>
            </a:fld>
            <a:endParaRPr lang="en-GB"/>
          </a:p>
        </p:txBody>
      </p:sp>
      <p:sp>
        <p:nvSpPr>
          <p:cNvPr id="4" name="Footer Placeholder 3">
            <a:extLst>
              <a:ext uri="{FF2B5EF4-FFF2-40B4-BE49-F238E27FC236}">
                <a16:creationId xmlns:a16="http://schemas.microsoft.com/office/drawing/2014/main" id="{0B1029EB-6ECA-4C7E-B72D-2D15E95422E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6D8952A-FCDE-4D41-9D41-1AF1266BB9FF}"/>
              </a:ext>
            </a:extLst>
          </p:cNvPr>
          <p:cNvSpPr>
            <a:spLocks noGrp="1"/>
          </p:cNvSpPr>
          <p:nvPr>
            <p:ph type="sldNum" sz="quarter" idx="12"/>
          </p:nvPr>
        </p:nvSpPr>
        <p:spPr/>
        <p:txBody>
          <a:bodyPr/>
          <a:lstStyle/>
          <a:p>
            <a:fld id="{6C599E34-32CA-4A64-A545-F39AA6BC8911}" type="slidenum">
              <a:rPr lang="en-GB" smtClean="0"/>
              <a:t>‹#›</a:t>
            </a:fld>
            <a:endParaRPr lang="en-GB"/>
          </a:p>
        </p:txBody>
      </p:sp>
    </p:spTree>
    <p:extLst>
      <p:ext uri="{BB962C8B-B14F-4D97-AF65-F5344CB8AC3E}">
        <p14:creationId xmlns:p14="http://schemas.microsoft.com/office/powerpoint/2010/main" val="32192507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01B3AD-A4DF-40D7-8A6E-DBF9FC42205E}"/>
              </a:ext>
            </a:extLst>
          </p:cNvPr>
          <p:cNvSpPr>
            <a:spLocks noGrp="1"/>
          </p:cNvSpPr>
          <p:nvPr>
            <p:ph type="dt" sz="half" idx="10"/>
          </p:nvPr>
        </p:nvSpPr>
        <p:spPr/>
        <p:txBody>
          <a:bodyPr/>
          <a:lstStyle/>
          <a:p>
            <a:fld id="{22779BC3-8EF5-4CEF-B8A0-FA573AA0F542}" type="datetimeFigureOut">
              <a:rPr lang="en-GB" smtClean="0"/>
              <a:t>29/03/2026</a:t>
            </a:fld>
            <a:endParaRPr lang="en-GB"/>
          </a:p>
        </p:txBody>
      </p:sp>
      <p:sp>
        <p:nvSpPr>
          <p:cNvPr id="3" name="Footer Placeholder 2">
            <a:extLst>
              <a:ext uri="{FF2B5EF4-FFF2-40B4-BE49-F238E27FC236}">
                <a16:creationId xmlns:a16="http://schemas.microsoft.com/office/drawing/2014/main" id="{BC6F6159-8C1E-43D9-9501-16E94FD628C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588A5C3-9572-4563-B9D9-A919B58834F5}"/>
              </a:ext>
            </a:extLst>
          </p:cNvPr>
          <p:cNvSpPr>
            <a:spLocks noGrp="1"/>
          </p:cNvSpPr>
          <p:nvPr>
            <p:ph type="sldNum" sz="quarter" idx="12"/>
          </p:nvPr>
        </p:nvSpPr>
        <p:spPr/>
        <p:txBody>
          <a:bodyPr/>
          <a:lstStyle/>
          <a:p>
            <a:fld id="{6C599E34-32CA-4A64-A545-F39AA6BC8911}" type="slidenum">
              <a:rPr lang="en-GB" smtClean="0"/>
              <a:t>‹#›</a:t>
            </a:fld>
            <a:endParaRPr lang="en-GB"/>
          </a:p>
        </p:txBody>
      </p:sp>
    </p:spTree>
    <p:extLst>
      <p:ext uri="{BB962C8B-B14F-4D97-AF65-F5344CB8AC3E}">
        <p14:creationId xmlns:p14="http://schemas.microsoft.com/office/powerpoint/2010/main" val="41007485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004D0-793D-4CD2-8145-4EB17D3E92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F1B406E-BAC3-4513-9AFB-1B8BD5537A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440F8FF-0273-4D06-9CEF-91ED15E9EB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9AB7D0D-C956-4425-8D0E-BF9FAD30359C}"/>
              </a:ext>
            </a:extLst>
          </p:cNvPr>
          <p:cNvSpPr>
            <a:spLocks noGrp="1"/>
          </p:cNvSpPr>
          <p:nvPr>
            <p:ph type="dt" sz="half" idx="10"/>
          </p:nvPr>
        </p:nvSpPr>
        <p:spPr/>
        <p:txBody>
          <a:bodyPr/>
          <a:lstStyle/>
          <a:p>
            <a:fld id="{22779BC3-8EF5-4CEF-B8A0-FA573AA0F542}" type="datetimeFigureOut">
              <a:rPr lang="en-GB" smtClean="0"/>
              <a:t>29/03/2026</a:t>
            </a:fld>
            <a:endParaRPr lang="en-GB"/>
          </a:p>
        </p:txBody>
      </p:sp>
      <p:sp>
        <p:nvSpPr>
          <p:cNvPr id="6" name="Footer Placeholder 5">
            <a:extLst>
              <a:ext uri="{FF2B5EF4-FFF2-40B4-BE49-F238E27FC236}">
                <a16:creationId xmlns:a16="http://schemas.microsoft.com/office/drawing/2014/main" id="{A1654B52-A8FC-4463-A4B0-391B5A1D6FD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CD6E97E-1CB4-4110-8E83-FFAE9B4987FF}"/>
              </a:ext>
            </a:extLst>
          </p:cNvPr>
          <p:cNvSpPr>
            <a:spLocks noGrp="1"/>
          </p:cNvSpPr>
          <p:nvPr>
            <p:ph type="sldNum" sz="quarter" idx="12"/>
          </p:nvPr>
        </p:nvSpPr>
        <p:spPr/>
        <p:txBody>
          <a:bodyPr/>
          <a:lstStyle/>
          <a:p>
            <a:fld id="{6C599E34-32CA-4A64-A545-F39AA6BC8911}" type="slidenum">
              <a:rPr lang="en-GB" smtClean="0"/>
              <a:t>‹#›</a:t>
            </a:fld>
            <a:endParaRPr lang="en-GB"/>
          </a:p>
        </p:txBody>
      </p:sp>
    </p:spTree>
    <p:extLst>
      <p:ext uri="{BB962C8B-B14F-4D97-AF65-F5344CB8AC3E}">
        <p14:creationId xmlns:p14="http://schemas.microsoft.com/office/powerpoint/2010/main" val="356882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BB497-BF13-98FD-5A46-D27CB02F60F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7918CBF-3ED1-57B2-CED6-8C97A58E368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86C24F8-C296-EC84-BB39-F9F62AC686B3}"/>
              </a:ext>
            </a:extLst>
          </p:cNvPr>
          <p:cNvSpPr>
            <a:spLocks noGrp="1"/>
          </p:cNvSpPr>
          <p:nvPr>
            <p:ph type="dt" sz="half" idx="10"/>
          </p:nvPr>
        </p:nvSpPr>
        <p:spPr/>
        <p:txBody>
          <a:bodyPr/>
          <a:lstStyle/>
          <a:p>
            <a:fld id="{FAE649D3-6127-4C56-B78F-771118169A3F}" type="datetime8">
              <a:rPr lang="en-GB" smtClean="0"/>
              <a:t>29/03/2026 09:53</a:t>
            </a:fld>
            <a:endParaRPr lang="en-GB"/>
          </a:p>
        </p:txBody>
      </p:sp>
      <p:sp>
        <p:nvSpPr>
          <p:cNvPr id="5" name="Footer Placeholder 4">
            <a:extLst>
              <a:ext uri="{FF2B5EF4-FFF2-40B4-BE49-F238E27FC236}">
                <a16:creationId xmlns:a16="http://schemas.microsoft.com/office/drawing/2014/main" id="{1AB890AB-4502-1750-322E-B7D5772298B8}"/>
              </a:ext>
            </a:extLst>
          </p:cNvPr>
          <p:cNvSpPr>
            <a:spLocks noGrp="1"/>
          </p:cNvSpPr>
          <p:nvPr>
            <p:ph type="ftr" sz="quarter" idx="11"/>
          </p:nvPr>
        </p:nvSpPr>
        <p:spPr/>
        <p:txBody>
          <a:bodyPr/>
          <a:lstStyle/>
          <a:p>
            <a:r>
              <a:rPr lang="en-GB"/>
              <a:t>Set Apart For His Glory #1:  Book of Ephesians - Overview</a:t>
            </a:r>
          </a:p>
        </p:txBody>
      </p:sp>
      <p:sp>
        <p:nvSpPr>
          <p:cNvPr id="6" name="Slide Number Placeholder 5">
            <a:extLst>
              <a:ext uri="{FF2B5EF4-FFF2-40B4-BE49-F238E27FC236}">
                <a16:creationId xmlns:a16="http://schemas.microsoft.com/office/drawing/2014/main" id="{6DC7155A-3D17-9C07-5CE4-E19EAAC4C516}"/>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55908591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0A89E-B6C2-40E5-AE44-81B2161292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A855E4B-3B5D-4BA6-AFAF-345C100338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CAA3E1A-8C28-4167-98F4-3812E8EA5B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957B8C6-2E40-4546-A1D8-EFF17C4B6F5B}"/>
              </a:ext>
            </a:extLst>
          </p:cNvPr>
          <p:cNvSpPr>
            <a:spLocks noGrp="1"/>
          </p:cNvSpPr>
          <p:nvPr>
            <p:ph type="dt" sz="half" idx="10"/>
          </p:nvPr>
        </p:nvSpPr>
        <p:spPr/>
        <p:txBody>
          <a:bodyPr/>
          <a:lstStyle/>
          <a:p>
            <a:fld id="{22779BC3-8EF5-4CEF-B8A0-FA573AA0F542}" type="datetimeFigureOut">
              <a:rPr lang="en-GB" smtClean="0"/>
              <a:t>29/03/2026</a:t>
            </a:fld>
            <a:endParaRPr lang="en-GB"/>
          </a:p>
        </p:txBody>
      </p:sp>
      <p:sp>
        <p:nvSpPr>
          <p:cNvPr id="6" name="Footer Placeholder 5">
            <a:extLst>
              <a:ext uri="{FF2B5EF4-FFF2-40B4-BE49-F238E27FC236}">
                <a16:creationId xmlns:a16="http://schemas.microsoft.com/office/drawing/2014/main" id="{967F3CD6-97F7-4754-B69F-ED74949E548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87B35B1-7D72-41B9-816D-B429D25EA7CC}"/>
              </a:ext>
            </a:extLst>
          </p:cNvPr>
          <p:cNvSpPr>
            <a:spLocks noGrp="1"/>
          </p:cNvSpPr>
          <p:nvPr>
            <p:ph type="sldNum" sz="quarter" idx="12"/>
          </p:nvPr>
        </p:nvSpPr>
        <p:spPr/>
        <p:txBody>
          <a:bodyPr/>
          <a:lstStyle/>
          <a:p>
            <a:fld id="{6C599E34-32CA-4A64-A545-F39AA6BC8911}" type="slidenum">
              <a:rPr lang="en-GB" smtClean="0"/>
              <a:t>‹#›</a:t>
            </a:fld>
            <a:endParaRPr lang="en-GB"/>
          </a:p>
        </p:txBody>
      </p:sp>
    </p:spTree>
    <p:extLst>
      <p:ext uri="{BB962C8B-B14F-4D97-AF65-F5344CB8AC3E}">
        <p14:creationId xmlns:p14="http://schemas.microsoft.com/office/powerpoint/2010/main" val="31934249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D97CC-508F-4EFB-BDBE-5C48972845A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EBAA0F7-49FC-4A4C-BF08-60280A4D49F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B3912AD-B045-4D51-A579-52087C74E963}"/>
              </a:ext>
            </a:extLst>
          </p:cNvPr>
          <p:cNvSpPr>
            <a:spLocks noGrp="1"/>
          </p:cNvSpPr>
          <p:nvPr>
            <p:ph type="dt" sz="half" idx="10"/>
          </p:nvPr>
        </p:nvSpPr>
        <p:spPr/>
        <p:txBody>
          <a:bodyPr/>
          <a:lstStyle/>
          <a:p>
            <a:fld id="{22779BC3-8EF5-4CEF-B8A0-FA573AA0F542}" type="datetimeFigureOut">
              <a:rPr lang="en-GB" smtClean="0"/>
              <a:t>29/03/2026</a:t>
            </a:fld>
            <a:endParaRPr lang="en-GB"/>
          </a:p>
        </p:txBody>
      </p:sp>
      <p:sp>
        <p:nvSpPr>
          <p:cNvPr id="5" name="Footer Placeholder 4">
            <a:extLst>
              <a:ext uri="{FF2B5EF4-FFF2-40B4-BE49-F238E27FC236}">
                <a16:creationId xmlns:a16="http://schemas.microsoft.com/office/drawing/2014/main" id="{F8EB248C-7B19-4534-A92A-D2A35F03B98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3FAFC10-2872-4DA0-B18B-AF86D581B975}"/>
              </a:ext>
            </a:extLst>
          </p:cNvPr>
          <p:cNvSpPr>
            <a:spLocks noGrp="1"/>
          </p:cNvSpPr>
          <p:nvPr>
            <p:ph type="sldNum" sz="quarter" idx="12"/>
          </p:nvPr>
        </p:nvSpPr>
        <p:spPr/>
        <p:txBody>
          <a:bodyPr/>
          <a:lstStyle/>
          <a:p>
            <a:fld id="{6C599E34-32CA-4A64-A545-F39AA6BC8911}" type="slidenum">
              <a:rPr lang="en-GB" smtClean="0"/>
              <a:t>‹#›</a:t>
            </a:fld>
            <a:endParaRPr lang="en-GB"/>
          </a:p>
        </p:txBody>
      </p:sp>
    </p:spTree>
    <p:extLst>
      <p:ext uri="{BB962C8B-B14F-4D97-AF65-F5344CB8AC3E}">
        <p14:creationId xmlns:p14="http://schemas.microsoft.com/office/powerpoint/2010/main" val="25580469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6FB7328-E10F-458C-AB76-7833217933E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EEA9B93-CC93-471C-9473-F40D2BF347E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A314A56-67BC-4C0D-B22D-1DBDAA5CEA2E}"/>
              </a:ext>
            </a:extLst>
          </p:cNvPr>
          <p:cNvSpPr>
            <a:spLocks noGrp="1"/>
          </p:cNvSpPr>
          <p:nvPr>
            <p:ph type="dt" sz="half" idx="10"/>
          </p:nvPr>
        </p:nvSpPr>
        <p:spPr/>
        <p:txBody>
          <a:bodyPr/>
          <a:lstStyle/>
          <a:p>
            <a:fld id="{22779BC3-8EF5-4CEF-B8A0-FA573AA0F542}" type="datetimeFigureOut">
              <a:rPr lang="en-GB" smtClean="0"/>
              <a:t>29/03/2026</a:t>
            </a:fld>
            <a:endParaRPr lang="en-GB"/>
          </a:p>
        </p:txBody>
      </p:sp>
      <p:sp>
        <p:nvSpPr>
          <p:cNvPr id="5" name="Footer Placeholder 4">
            <a:extLst>
              <a:ext uri="{FF2B5EF4-FFF2-40B4-BE49-F238E27FC236}">
                <a16:creationId xmlns:a16="http://schemas.microsoft.com/office/drawing/2014/main" id="{6F278B28-2BC3-42ED-BF26-06ADE6D40DC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4F2EB20-952E-4502-9BD8-53D78F687719}"/>
              </a:ext>
            </a:extLst>
          </p:cNvPr>
          <p:cNvSpPr>
            <a:spLocks noGrp="1"/>
          </p:cNvSpPr>
          <p:nvPr>
            <p:ph type="sldNum" sz="quarter" idx="12"/>
          </p:nvPr>
        </p:nvSpPr>
        <p:spPr/>
        <p:txBody>
          <a:bodyPr/>
          <a:lstStyle/>
          <a:p>
            <a:fld id="{6C599E34-32CA-4A64-A545-F39AA6BC8911}" type="slidenum">
              <a:rPr lang="en-GB" smtClean="0"/>
              <a:t>‹#›</a:t>
            </a:fld>
            <a:endParaRPr lang="en-GB"/>
          </a:p>
        </p:txBody>
      </p:sp>
    </p:spTree>
    <p:extLst>
      <p:ext uri="{BB962C8B-B14F-4D97-AF65-F5344CB8AC3E}">
        <p14:creationId xmlns:p14="http://schemas.microsoft.com/office/powerpoint/2010/main" val="3921212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D0EE0-0D83-1D4E-5B8B-5E1A85BBE0B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F269C222-DEE2-BD75-EEFA-1ED189F3D40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6B4AB57-1117-9AE7-B0C7-C1EE521F2F58}"/>
              </a:ext>
            </a:extLst>
          </p:cNvPr>
          <p:cNvSpPr>
            <a:spLocks noGrp="1"/>
          </p:cNvSpPr>
          <p:nvPr>
            <p:ph type="dt" sz="half" idx="10"/>
          </p:nvPr>
        </p:nvSpPr>
        <p:spPr/>
        <p:txBody>
          <a:bodyPr/>
          <a:lstStyle/>
          <a:p>
            <a:fld id="{07D87EB7-682C-428D-AAD2-71A7BF4EE4C9}" type="datetime8">
              <a:rPr lang="en-GB" smtClean="0"/>
              <a:t>29/03/2026 09:53</a:t>
            </a:fld>
            <a:endParaRPr lang="en-GB"/>
          </a:p>
        </p:txBody>
      </p:sp>
      <p:sp>
        <p:nvSpPr>
          <p:cNvPr id="5" name="Footer Placeholder 4">
            <a:extLst>
              <a:ext uri="{FF2B5EF4-FFF2-40B4-BE49-F238E27FC236}">
                <a16:creationId xmlns:a16="http://schemas.microsoft.com/office/drawing/2014/main" id="{012257FA-D56C-E03E-EE8D-CD7700217F5D}"/>
              </a:ext>
            </a:extLst>
          </p:cNvPr>
          <p:cNvSpPr>
            <a:spLocks noGrp="1"/>
          </p:cNvSpPr>
          <p:nvPr>
            <p:ph type="ftr" sz="quarter" idx="11"/>
          </p:nvPr>
        </p:nvSpPr>
        <p:spPr/>
        <p:txBody>
          <a:bodyPr/>
          <a:lstStyle/>
          <a:p>
            <a:r>
              <a:rPr lang="en-GB"/>
              <a:t>Set Apart For His Glory #1:  Book of Ephesians - Overview</a:t>
            </a:r>
          </a:p>
        </p:txBody>
      </p:sp>
      <p:sp>
        <p:nvSpPr>
          <p:cNvPr id="6" name="Slide Number Placeholder 5">
            <a:extLst>
              <a:ext uri="{FF2B5EF4-FFF2-40B4-BE49-F238E27FC236}">
                <a16:creationId xmlns:a16="http://schemas.microsoft.com/office/drawing/2014/main" id="{444215A9-3113-04D4-F90D-BD91CD6C8B24}"/>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194035201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F02AB-255C-27E5-9A40-CC65065382EC}"/>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8853E52C-DE2D-0CB3-C00D-311B4387C68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D7B1D46B-176A-A3CB-CACC-C5E2AD493E8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431DD4D7-5A63-3F23-AF41-EE9FFF13AC2A}"/>
              </a:ext>
            </a:extLst>
          </p:cNvPr>
          <p:cNvSpPr>
            <a:spLocks noGrp="1"/>
          </p:cNvSpPr>
          <p:nvPr>
            <p:ph type="dt" sz="half" idx="10"/>
          </p:nvPr>
        </p:nvSpPr>
        <p:spPr/>
        <p:txBody>
          <a:bodyPr/>
          <a:lstStyle/>
          <a:p>
            <a:fld id="{F71F7CF4-A204-4CD4-8C3C-BC3F97230C01}" type="datetime8">
              <a:rPr lang="en-GB" smtClean="0"/>
              <a:t>29/03/2026 09:53</a:t>
            </a:fld>
            <a:endParaRPr lang="en-GB"/>
          </a:p>
        </p:txBody>
      </p:sp>
      <p:sp>
        <p:nvSpPr>
          <p:cNvPr id="6" name="Footer Placeholder 5">
            <a:extLst>
              <a:ext uri="{FF2B5EF4-FFF2-40B4-BE49-F238E27FC236}">
                <a16:creationId xmlns:a16="http://schemas.microsoft.com/office/drawing/2014/main" id="{D327F4DC-1661-9F5B-D939-FDB7AA489A36}"/>
              </a:ext>
            </a:extLst>
          </p:cNvPr>
          <p:cNvSpPr>
            <a:spLocks noGrp="1"/>
          </p:cNvSpPr>
          <p:nvPr>
            <p:ph type="ftr" sz="quarter" idx="11"/>
          </p:nvPr>
        </p:nvSpPr>
        <p:spPr/>
        <p:txBody>
          <a:bodyPr/>
          <a:lstStyle/>
          <a:p>
            <a:r>
              <a:rPr lang="en-GB"/>
              <a:t>Set Apart For His Glory #1:  Book of Ephesians - Overview</a:t>
            </a:r>
          </a:p>
        </p:txBody>
      </p:sp>
      <p:sp>
        <p:nvSpPr>
          <p:cNvPr id="7" name="Slide Number Placeholder 6">
            <a:extLst>
              <a:ext uri="{FF2B5EF4-FFF2-40B4-BE49-F238E27FC236}">
                <a16:creationId xmlns:a16="http://schemas.microsoft.com/office/drawing/2014/main" id="{B0F9E593-AB09-2900-FED5-32E1BC5B3157}"/>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302127201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92E11-2162-FDF2-2942-1AF7FFE61696}"/>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49841831-9FC5-6D38-2087-EC3CC41054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A754267-6810-1440-71F7-32D071FF122C}"/>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76827AEE-0204-24AD-9AF0-88D2F35683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654AD3B-2602-9464-74D7-31E156A36D3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401021B0-40E9-9775-050D-8AF2C1E81FED}"/>
              </a:ext>
            </a:extLst>
          </p:cNvPr>
          <p:cNvSpPr>
            <a:spLocks noGrp="1"/>
          </p:cNvSpPr>
          <p:nvPr>
            <p:ph type="dt" sz="half" idx="10"/>
          </p:nvPr>
        </p:nvSpPr>
        <p:spPr/>
        <p:txBody>
          <a:bodyPr/>
          <a:lstStyle/>
          <a:p>
            <a:fld id="{30C71E45-6567-4A68-9CF8-908AF67BFBA4}" type="datetime8">
              <a:rPr lang="en-GB" smtClean="0"/>
              <a:t>29/03/2026 09:53</a:t>
            </a:fld>
            <a:endParaRPr lang="en-GB"/>
          </a:p>
        </p:txBody>
      </p:sp>
      <p:sp>
        <p:nvSpPr>
          <p:cNvPr id="8" name="Footer Placeholder 7">
            <a:extLst>
              <a:ext uri="{FF2B5EF4-FFF2-40B4-BE49-F238E27FC236}">
                <a16:creationId xmlns:a16="http://schemas.microsoft.com/office/drawing/2014/main" id="{CC468258-E722-A398-D427-91A44ADEF008}"/>
              </a:ext>
            </a:extLst>
          </p:cNvPr>
          <p:cNvSpPr>
            <a:spLocks noGrp="1"/>
          </p:cNvSpPr>
          <p:nvPr>
            <p:ph type="ftr" sz="quarter" idx="11"/>
          </p:nvPr>
        </p:nvSpPr>
        <p:spPr/>
        <p:txBody>
          <a:bodyPr/>
          <a:lstStyle/>
          <a:p>
            <a:r>
              <a:rPr lang="en-GB"/>
              <a:t>Set Apart For His Glory #1:  Book of Ephesians - Overview</a:t>
            </a:r>
          </a:p>
        </p:txBody>
      </p:sp>
      <p:sp>
        <p:nvSpPr>
          <p:cNvPr id="9" name="Slide Number Placeholder 8">
            <a:extLst>
              <a:ext uri="{FF2B5EF4-FFF2-40B4-BE49-F238E27FC236}">
                <a16:creationId xmlns:a16="http://schemas.microsoft.com/office/drawing/2014/main" id="{4D883CAB-EBB5-CC05-2368-71D99700D01B}"/>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201960601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3FC5F-BD3E-748A-3100-A518F90FC387}"/>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CFC8C6BE-E299-C753-7F0B-F976B87C3A4C}"/>
              </a:ext>
            </a:extLst>
          </p:cNvPr>
          <p:cNvSpPr>
            <a:spLocks noGrp="1"/>
          </p:cNvSpPr>
          <p:nvPr>
            <p:ph type="dt" sz="half" idx="10"/>
          </p:nvPr>
        </p:nvSpPr>
        <p:spPr/>
        <p:txBody>
          <a:bodyPr/>
          <a:lstStyle/>
          <a:p>
            <a:fld id="{17B91DAF-4B5A-4382-8435-5477347A8145}" type="datetime8">
              <a:rPr lang="en-GB" smtClean="0"/>
              <a:t>29/03/2026 09:53</a:t>
            </a:fld>
            <a:endParaRPr lang="en-GB"/>
          </a:p>
        </p:txBody>
      </p:sp>
      <p:sp>
        <p:nvSpPr>
          <p:cNvPr id="4" name="Footer Placeholder 3">
            <a:extLst>
              <a:ext uri="{FF2B5EF4-FFF2-40B4-BE49-F238E27FC236}">
                <a16:creationId xmlns:a16="http://schemas.microsoft.com/office/drawing/2014/main" id="{63B53107-1383-ECE3-9ECE-57EE35977D8D}"/>
              </a:ext>
            </a:extLst>
          </p:cNvPr>
          <p:cNvSpPr>
            <a:spLocks noGrp="1"/>
          </p:cNvSpPr>
          <p:nvPr>
            <p:ph type="ftr" sz="quarter" idx="11"/>
          </p:nvPr>
        </p:nvSpPr>
        <p:spPr/>
        <p:txBody>
          <a:bodyPr/>
          <a:lstStyle/>
          <a:p>
            <a:r>
              <a:rPr lang="en-GB"/>
              <a:t>Set Apart For His Glory #1:  Book of Ephesians - Overview</a:t>
            </a:r>
          </a:p>
        </p:txBody>
      </p:sp>
      <p:sp>
        <p:nvSpPr>
          <p:cNvPr id="5" name="Slide Number Placeholder 4">
            <a:extLst>
              <a:ext uri="{FF2B5EF4-FFF2-40B4-BE49-F238E27FC236}">
                <a16:creationId xmlns:a16="http://schemas.microsoft.com/office/drawing/2014/main" id="{5551BB2A-E16D-1CA7-67CC-C5FA7E528AB3}"/>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1882719502"/>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0B13D8-8D20-6535-151E-28ABB1B9D269}"/>
              </a:ext>
            </a:extLst>
          </p:cNvPr>
          <p:cNvSpPr>
            <a:spLocks noGrp="1"/>
          </p:cNvSpPr>
          <p:nvPr>
            <p:ph type="dt" sz="half" idx="10"/>
          </p:nvPr>
        </p:nvSpPr>
        <p:spPr/>
        <p:txBody>
          <a:bodyPr/>
          <a:lstStyle/>
          <a:p>
            <a:fld id="{94E4FDF9-C440-433C-AA7A-CD839297B0CC}" type="datetime8">
              <a:rPr lang="en-GB" smtClean="0"/>
              <a:t>29/03/2026 09:53</a:t>
            </a:fld>
            <a:endParaRPr lang="en-GB"/>
          </a:p>
        </p:txBody>
      </p:sp>
      <p:sp>
        <p:nvSpPr>
          <p:cNvPr id="3" name="Footer Placeholder 2">
            <a:extLst>
              <a:ext uri="{FF2B5EF4-FFF2-40B4-BE49-F238E27FC236}">
                <a16:creationId xmlns:a16="http://schemas.microsoft.com/office/drawing/2014/main" id="{7146B3DB-9747-82F5-3CB1-955498AE090C}"/>
              </a:ext>
            </a:extLst>
          </p:cNvPr>
          <p:cNvSpPr>
            <a:spLocks noGrp="1"/>
          </p:cNvSpPr>
          <p:nvPr>
            <p:ph type="ftr" sz="quarter" idx="11"/>
          </p:nvPr>
        </p:nvSpPr>
        <p:spPr/>
        <p:txBody>
          <a:bodyPr/>
          <a:lstStyle/>
          <a:p>
            <a:r>
              <a:rPr lang="en-GB"/>
              <a:t>Set Apart For His Glory #1:  Book of Ephesians - Overview</a:t>
            </a:r>
          </a:p>
        </p:txBody>
      </p:sp>
      <p:sp>
        <p:nvSpPr>
          <p:cNvPr id="4" name="Slide Number Placeholder 3">
            <a:extLst>
              <a:ext uri="{FF2B5EF4-FFF2-40B4-BE49-F238E27FC236}">
                <a16:creationId xmlns:a16="http://schemas.microsoft.com/office/drawing/2014/main" id="{786FA427-B83E-A2B2-D8F4-EE15BC91A641}"/>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21936461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F77DB-66BD-7A74-D04F-21A624ACCEE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39F76E86-8D2F-EF22-FC90-12DA269DD3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B02CDC51-252F-F1F5-2DE8-1AC60B8A9E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374D57E-7F16-FA96-ACB6-A9B3F1BFF10D}"/>
              </a:ext>
            </a:extLst>
          </p:cNvPr>
          <p:cNvSpPr>
            <a:spLocks noGrp="1"/>
          </p:cNvSpPr>
          <p:nvPr>
            <p:ph type="dt" sz="half" idx="10"/>
          </p:nvPr>
        </p:nvSpPr>
        <p:spPr/>
        <p:txBody>
          <a:bodyPr/>
          <a:lstStyle/>
          <a:p>
            <a:fld id="{F1F98331-DC9A-42C6-AB6F-613A7993A16D}" type="datetime8">
              <a:rPr lang="en-GB" smtClean="0"/>
              <a:t>29/03/2026 09:53</a:t>
            </a:fld>
            <a:endParaRPr lang="en-GB"/>
          </a:p>
        </p:txBody>
      </p:sp>
      <p:sp>
        <p:nvSpPr>
          <p:cNvPr id="6" name="Footer Placeholder 5">
            <a:extLst>
              <a:ext uri="{FF2B5EF4-FFF2-40B4-BE49-F238E27FC236}">
                <a16:creationId xmlns:a16="http://schemas.microsoft.com/office/drawing/2014/main" id="{97B0A318-4346-59F4-6EB4-75CDD901E5D2}"/>
              </a:ext>
            </a:extLst>
          </p:cNvPr>
          <p:cNvSpPr>
            <a:spLocks noGrp="1"/>
          </p:cNvSpPr>
          <p:nvPr>
            <p:ph type="ftr" sz="quarter" idx="11"/>
          </p:nvPr>
        </p:nvSpPr>
        <p:spPr/>
        <p:txBody>
          <a:bodyPr/>
          <a:lstStyle/>
          <a:p>
            <a:r>
              <a:rPr lang="en-GB"/>
              <a:t>Set Apart For His Glory #1:  Book of Ephesians - Overview</a:t>
            </a:r>
          </a:p>
        </p:txBody>
      </p:sp>
      <p:sp>
        <p:nvSpPr>
          <p:cNvPr id="7" name="Slide Number Placeholder 6">
            <a:extLst>
              <a:ext uri="{FF2B5EF4-FFF2-40B4-BE49-F238E27FC236}">
                <a16:creationId xmlns:a16="http://schemas.microsoft.com/office/drawing/2014/main" id="{F33B07C2-2389-EF02-FC28-A32770F49D2C}"/>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379030927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9109B-89B5-16B6-1EEA-5A463FD358E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B8510597-C843-B404-5AC7-62EFD5C8F0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EC234C0-B359-ABD9-4DCA-ECB2F8E29C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2C844EA-29C3-CBFC-3859-2030E6777C0E}"/>
              </a:ext>
            </a:extLst>
          </p:cNvPr>
          <p:cNvSpPr>
            <a:spLocks noGrp="1"/>
          </p:cNvSpPr>
          <p:nvPr>
            <p:ph type="dt" sz="half" idx="10"/>
          </p:nvPr>
        </p:nvSpPr>
        <p:spPr/>
        <p:txBody>
          <a:bodyPr/>
          <a:lstStyle/>
          <a:p>
            <a:fld id="{93A31BC2-3C13-41B2-B28A-0D1349FDC0E1}" type="datetime8">
              <a:rPr lang="en-GB" smtClean="0"/>
              <a:t>29/03/2026 09:53</a:t>
            </a:fld>
            <a:endParaRPr lang="en-GB"/>
          </a:p>
        </p:txBody>
      </p:sp>
      <p:sp>
        <p:nvSpPr>
          <p:cNvPr id="6" name="Footer Placeholder 5">
            <a:extLst>
              <a:ext uri="{FF2B5EF4-FFF2-40B4-BE49-F238E27FC236}">
                <a16:creationId xmlns:a16="http://schemas.microsoft.com/office/drawing/2014/main" id="{9BD8938E-C81D-2D29-9B7F-E1227448F989}"/>
              </a:ext>
            </a:extLst>
          </p:cNvPr>
          <p:cNvSpPr>
            <a:spLocks noGrp="1"/>
          </p:cNvSpPr>
          <p:nvPr>
            <p:ph type="ftr" sz="quarter" idx="11"/>
          </p:nvPr>
        </p:nvSpPr>
        <p:spPr/>
        <p:txBody>
          <a:bodyPr/>
          <a:lstStyle/>
          <a:p>
            <a:r>
              <a:rPr lang="en-GB"/>
              <a:t>Set Apart For His Glory #1:  Book of Ephesians - Overview</a:t>
            </a:r>
          </a:p>
        </p:txBody>
      </p:sp>
      <p:sp>
        <p:nvSpPr>
          <p:cNvPr id="7" name="Slide Number Placeholder 6">
            <a:extLst>
              <a:ext uri="{FF2B5EF4-FFF2-40B4-BE49-F238E27FC236}">
                <a16:creationId xmlns:a16="http://schemas.microsoft.com/office/drawing/2014/main" id="{DFBC5F54-4E01-D870-3D09-FCD63579E59F}"/>
              </a:ext>
            </a:extLst>
          </p:cNvPr>
          <p:cNvSpPr>
            <a:spLocks noGrp="1"/>
          </p:cNvSpPr>
          <p:nvPr>
            <p:ph type="sldNum" sz="quarter" idx="12"/>
          </p:nvPr>
        </p:nvSpPr>
        <p:spPr/>
        <p:txBody>
          <a:bodyPr/>
          <a:lstStyle/>
          <a:p>
            <a:fld id="{EC6B16EA-D25A-4291-87D3-2F0CA146973B}" type="slidenum">
              <a:rPr lang="en-GB" smtClean="0"/>
              <a:t>‹#›</a:t>
            </a:fld>
            <a:endParaRPr lang="en-GB"/>
          </a:p>
        </p:txBody>
      </p:sp>
    </p:spTree>
    <p:extLst>
      <p:ext uri="{BB962C8B-B14F-4D97-AF65-F5344CB8AC3E}">
        <p14:creationId xmlns:p14="http://schemas.microsoft.com/office/powerpoint/2010/main" val="245161089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60000"/>
            <a:lum/>
          </a:blip>
          <a:srcRect/>
          <a:stretch>
            <a:fillRect t="-12000" b="-12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131A40-ADD4-D9DB-269A-9A2B471354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8FA52F27-BC53-6D9F-E4D6-227BED4B9C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84E0C7D-DA12-A2B0-1D6C-96053FA945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33545D4-DADF-42D8-BC47-A3D23DC2E739}" type="datetime8">
              <a:rPr lang="en-GB" smtClean="0"/>
              <a:t>29/03/2026 09:53</a:t>
            </a:fld>
            <a:endParaRPr lang="en-GB"/>
          </a:p>
        </p:txBody>
      </p:sp>
      <p:sp>
        <p:nvSpPr>
          <p:cNvPr id="5" name="Footer Placeholder 4">
            <a:extLst>
              <a:ext uri="{FF2B5EF4-FFF2-40B4-BE49-F238E27FC236}">
                <a16:creationId xmlns:a16="http://schemas.microsoft.com/office/drawing/2014/main" id="{6F0F9A86-87CE-1C57-C31B-5420DB18CA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GB"/>
              <a:t>Set Apart For His Glory #1:  Book of Ephesians - Overview</a:t>
            </a:r>
          </a:p>
        </p:txBody>
      </p:sp>
      <p:sp>
        <p:nvSpPr>
          <p:cNvPr id="6" name="Slide Number Placeholder 5">
            <a:extLst>
              <a:ext uri="{FF2B5EF4-FFF2-40B4-BE49-F238E27FC236}">
                <a16:creationId xmlns:a16="http://schemas.microsoft.com/office/drawing/2014/main" id="{6D21D3E8-B701-AF0C-63E4-0986A24CE2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C6B16EA-D25A-4291-87D3-2F0CA146973B}" type="slidenum">
              <a:rPr lang="en-GB" smtClean="0"/>
              <a:t>‹#›</a:t>
            </a:fld>
            <a:endParaRPr lang="en-GB"/>
          </a:p>
        </p:txBody>
      </p:sp>
    </p:spTree>
    <p:extLst>
      <p:ext uri="{BB962C8B-B14F-4D97-AF65-F5344CB8AC3E}">
        <p14:creationId xmlns:p14="http://schemas.microsoft.com/office/powerpoint/2010/main" val="3521968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12404E-EA10-454B-B222-A8C3724742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1E6625E-421E-4E80-B2E6-7A048091F7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48632D3-6802-48EC-BE97-41D17CE237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779BC3-8EF5-4CEF-B8A0-FA573AA0F542}" type="datetimeFigureOut">
              <a:rPr lang="en-GB" smtClean="0"/>
              <a:t>29/03/2026</a:t>
            </a:fld>
            <a:endParaRPr lang="en-GB"/>
          </a:p>
        </p:txBody>
      </p:sp>
      <p:sp>
        <p:nvSpPr>
          <p:cNvPr id="5" name="Footer Placeholder 4">
            <a:extLst>
              <a:ext uri="{FF2B5EF4-FFF2-40B4-BE49-F238E27FC236}">
                <a16:creationId xmlns:a16="http://schemas.microsoft.com/office/drawing/2014/main" id="{B5A4D2E5-3AB7-4024-A6C2-28B0F7B47C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AC14CCE-B3CF-40FB-BB97-6819166D61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599E34-32CA-4A64-A545-F39AA6BC8911}" type="slidenum">
              <a:rPr lang="en-GB" smtClean="0"/>
              <a:t>‹#›</a:t>
            </a:fld>
            <a:endParaRPr lang="en-GB"/>
          </a:p>
        </p:txBody>
      </p:sp>
    </p:spTree>
    <p:extLst>
      <p:ext uri="{BB962C8B-B14F-4D97-AF65-F5344CB8AC3E}">
        <p14:creationId xmlns:p14="http://schemas.microsoft.com/office/powerpoint/2010/main" val="2656362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ustomXml" Target="../ink/ink5.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customXml" Target="../ink/ink6.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30.png"/><Relationship Id="rId5" Type="http://schemas.openxmlformats.org/officeDocument/2006/relationships/customXml" Target="../ink/ink7.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goodreads.com/author/show/688258.Patrick_of_Ireland"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8" Type="http://schemas.openxmlformats.org/officeDocument/2006/relationships/customXml" Target="../ink/ink4.xml"/><Relationship Id="rId3" Type="http://schemas.openxmlformats.org/officeDocument/2006/relationships/customXml" Target="../ink/ink1.xml"/><Relationship Id="rId7" Type="http://schemas.openxmlformats.org/officeDocument/2006/relationships/customXml" Target="../ink/ink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30.png"/><Relationship Id="rId5" Type="http://schemas.openxmlformats.org/officeDocument/2006/relationships/customXml" Target="../ink/ink2.xml"/><Relationship Id="rId4" Type="http://schemas.openxmlformats.org/officeDocument/2006/relationships/image" Target="../media/image20.png"/><Relationship Id="rId9"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biblegateway.com/passage/?search=Ephesians%204&amp;version=ESV#fen-ESV-29278f"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850830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6A3116-81FB-705A-A796-3149DFBB0A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ABC0A4-9527-C820-F637-5A1E6FDFAD4E}"/>
              </a:ext>
            </a:extLst>
          </p:cNvPr>
          <p:cNvSpPr>
            <a:spLocks noGrp="1"/>
          </p:cNvSpPr>
          <p:nvPr>
            <p:ph type="title"/>
          </p:nvPr>
        </p:nvSpPr>
        <p:spPr>
          <a:xfrm>
            <a:off x="838200" y="18255"/>
            <a:ext cx="10515600" cy="1325563"/>
          </a:xfrm>
        </p:spPr>
        <p:txBody>
          <a:bodyPr>
            <a:normAutofit/>
          </a:bodyPr>
          <a:lstStyle/>
          <a:p>
            <a:pPr algn="ctr"/>
            <a:r>
              <a:rPr lang="en-GB" sz="3600" i="1" dirty="0"/>
              <a:t>Session 3: Living as Set Apart Ones </a:t>
            </a:r>
            <a:br>
              <a:rPr lang="en-GB" sz="3600" i="1" dirty="0"/>
            </a:br>
            <a:r>
              <a:rPr lang="en-GB" sz="3600" b="1" dirty="0"/>
              <a:t>E</a:t>
            </a:r>
            <a:r>
              <a:rPr lang="en-GB" b="1" dirty="0"/>
              <a:t>phesians 4:18</a:t>
            </a:r>
            <a:endParaRPr lang="en-GB" b="1" i="1" dirty="0"/>
          </a:p>
        </p:txBody>
      </p:sp>
      <p:sp>
        <p:nvSpPr>
          <p:cNvPr id="3" name="Content Placeholder 2">
            <a:extLst>
              <a:ext uri="{FF2B5EF4-FFF2-40B4-BE49-F238E27FC236}">
                <a16:creationId xmlns:a16="http://schemas.microsoft.com/office/drawing/2014/main" id="{5C06BEF1-9909-F3A5-EA0E-4FD26A61BC72}"/>
              </a:ext>
            </a:extLst>
          </p:cNvPr>
          <p:cNvSpPr>
            <a:spLocks noGrp="1"/>
          </p:cNvSpPr>
          <p:nvPr>
            <p:ph idx="1"/>
          </p:nvPr>
        </p:nvSpPr>
        <p:spPr>
          <a:xfrm>
            <a:off x="545432" y="1668378"/>
            <a:ext cx="11405936" cy="3320717"/>
          </a:xfrm>
        </p:spPr>
        <p:txBody>
          <a:bodyPr>
            <a:normAutofit fontScale="70000" lnSpcReduction="20000"/>
          </a:bodyPr>
          <a:lstStyle/>
          <a:p>
            <a:pPr marL="0" indent="0">
              <a:lnSpc>
                <a:spcPct val="150000"/>
              </a:lnSpc>
              <a:buNone/>
            </a:pPr>
            <a:r>
              <a:rPr lang="en-GB" sz="8000" b="1" baseline="30000" dirty="0">
                <a:solidFill>
                  <a:srgbClr val="0000FF"/>
                </a:solidFill>
              </a:rPr>
              <a:t>“</a:t>
            </a:r>
            <a:r>
              <a:rPr lang="en-GB" sz="8000" b="1" dirty="0">
                <a:solidFill>
                  <a:srgbClr val="0000FF"/>
                </a:solidFill>
              </a:rPr>
              <a:t>alienated from the life of God</a:t>
            </a:r>
          </a:p>
          <a:p>
            <a:pPr marL="0" indent="0">
              <a:lnSpc>
                <a:spcPct val="150000"/>
              </a:lnSpc>
              <a:buNone/>
            </a:pPr>
            <a:r>
              <a:rPr lang="en-GB" sz="8000" b="1" dirty="0">
                <a:solidFill>
                  <a:srgbClr val="0000FF"/>
                </a:solidFill>
              </a:rPr>
              <a:t> … due to their hardness of heart</a:t>
            </a:r>
            <a:r>
              <a:rPr lang="en-GB" sz="8000" b="1" baseline="30000" dirty="0">
                <a:solidFill>
                  <a:srgbClr val="0000FF"/>
                </a:solidFill>
              </a:rPr>
              <a:t>”</a:t>
            </a:r>
          </a:p>
        </p:txBody>
      </p:sp>
      <p:sp>
        <p:nvSpPr>
          <p:cNvPr id="4" name="Date Placeholder 3">
            <a:extLst>
              <a:ext uri="{FF2B5EF4-FFF2-40B4-BE49-F238E27FC236}">
                <a16:creationId xmlns:a16="http://schemas.microsoft.com/office/drawing/2014/main" id="{A562E634-F5A1-E9B0-E8C1-0C38D829DC30}"/>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AE649D3-6127-4C56-B78F-771118169A3F}" type="datetime8">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5" name="Footer Placeholder 4">
            <a:extLst>
              <a:ext uri="{FF2B5EF4-FFF2-40B4-BE49-F238E27FC236}">
                <a16:creationId xmlns:a16="http://schemas.microsoft.com/office/drawing/2014/main" id="{31AA2A3D-DF0E-31A0-66BB-25651760B032}"/>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rPr>
              <a:t>Living as Set Apart Ones #3:  Ephesians 4:17-24</a:t>
            </a:r>
          </a:p>
        </p:txBody>
      </p:sp>
      <p:sp>
        <p:nvSpPr>
          <p:cNvPr id="6" name="Slide Number Placeholder 5">
            <a:extLst>
              <a:ext uri="{FF2B5EF4-FFF2-40B4-BE49-F238E27FC236}">
                <a16:creationId xmlns:a16="http://schemas.microsoft.com/office/drawing/2014/main" id="{36E75721-73AA-219F-EAB3-68445679C80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6B16EA-D25A-4291-87D3-2F0CA146973B}" type="slidenum">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mc:AlternateContent xmlns:mc="http://schemas.openxmlformats.org/markup-compatibility/2006" xmlns:p14="http://schemas.microsoft.com/office/powerpoint/2010/main">
        <mc:Choice Requires="p14">
          <p:contentPart p14:bwMode="auto" r:id="rId3">
            <p14:nvContentPartPr>
              <p14:cNvPr id="7" name="Ink 6">
                <a:extLst>
                  <a:ext uri="{FF2B5EF4-FFF2-40B4-BE49-F238E27FC236}">
                    <a16:creationId xmlns:a16="http://schemas.microsoft.com/office/drawing/2014/main" id="{064F85F4-A6D8-0957-C40A-4FD040CBFE19}"/>
                  </a:ext>
                </a:extLst>
              </p14:cNvPr>
              <p14:cNvContentPartPr/>
              <p14:nvPr/>
            </p14:nvContentPartPr>
            <p14:xfrm>
              <a:off x="9045815" y="2816823"/>
              <a:ext cx="2151720" cy="1996560"/>
            </p14:xfrm>
          </p:contentPart>
        </mc:Choice>
        <mc:Fallback xmlns="">
          <p:pic>
            <p:nvPicPr>
              <p:cNvPr id="7" name="Ink 6">
                <a:extLst>
                  <a:ext uri="{FF2B5EF4-FFF2-40B4-BE49-F238E27FC236}">
                    <a16:creationId xmlns:a16="http://schemas.microsoft.com/office/drawing/2014/main" id="{064F85F4-A6D8-0957-C40A-4FD040CBFE19}"/>
                  </a:ext>
                </a:extLst>
              </p:cNvPr>
              <p:cNvPicPr/>
              <p:nvPr/>
            </p:nvPicPr>
            <p:blipFill>
              <a:blip r:embed="rId4"/>
              <a:stretch>
                <a:fillRect/>
              </a:stretch>
            </p:blipFill>
            <p:spPr>
              <a:xfrm>
                <a:off x="9010175" y="2744823"/>
                <a:ext cx="2223360" cy="2140200"/>
              </a:xfrm>
              <a:prstGeom prst="rect">
                <a:avLst/>
              </a:prstGeom>
            </p:spPr>
          </p:pic>
        </mc:Fallback>
      </mc:AlternateContent>
    </p:spTree>
    <p:extLst>
      <p:ext uri="{BB962C8B-B14F-4D97-AF65-F5344CB8AC3E}">
        <p14:creationId xmlns:p14="http://schemas.microsoft.com/office/powerpoint/2010/main" val="303281306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72E20C-15C3-0CF2-79F6-D138404B3B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954EFE-C6DE-63E3-584C-237C3442FBE3}"/>
              </a:ext>
            </a:extLst>
          </p:cNvPr>
          <p:cNvSpPr>
            <a:spLocks noGrp="1"/>
          </p:cNvSpPr>
          <p:nvPr>
            <p:ph type="title"/>
          </p:nvPr>
        </p:nvSpPr>
        <p:spPr>
          <a:xfrm>
            <a:off x="838200" y="18255"/>
            <a:ext cx="10515600" cy="1325563"/>
          </a:xfrm>
        </p:spPr>
        <p:txBody>
          <a:bodyPr>
            <a:normAutofit/>
          </a:bodyPr>
          <a:lstStyle/>
          <a:p>
            <a:pPr algn="ctr"/>
            <a:r>
              <a:rPr lang="en-GB" sz="3600" i="1" dirty="0"/>
              <a:t>Session 3: Living as Set Apart Ones </a:t>
            </a:r>
            <a:br>
              <a:rPr lang="en-GB" sz="3600" i="1" dirty="0"/>
            </a:br>
            <a:r>
              <a:rPr lang="en-GB" sz="3600" b="1" dirty="0"/>
              <a:t>E</a:t>
            </a:r>
            <a:r>
              <a:rPr lang="en-GB" b="1" dirty="0"/>
              <a:t>phesians 4:19</a:t>
            </a:r>
            <a:endParaRPr lang="en-GB" b="1" i="1" dirty="0"/>
          </a:p>
        </p:txBody>
      </p:sp>
      <p:sp>
        <p:nvSpPr>
          <p:cNvPr id="3" name="Content Placeholder 2">
            <a:extLst>
              <a:ext uri="{FF2B5EF4-FFF2-40B4-BE49-F238E27FC236}">
                <a16:creationId xmlns:a16="http://schemas.microsoft.com/office/drawing/2014/main" id="{8C8881F4-30AD-2857-DF19-81E8CF3F68E9}"/>
              </a:ext>
            </a:extLst>
          </p:cNvPr>
          <p:cNvSpPr>
            <a:spLocks noGrp="1"/>
          </p:cNvSpPr>
          <p:nvPr>
            <p:ph idx="1"/>
          </p:nvPr>
        </p:nvSpPr>
        <p:spPr>
          <a:xfrm>
            <a:off x="545432" y="1668378"/>
            <a:ext cx="11405936" cy="3320717"/>
          </a:xfrm>
        </p:spPr>
        <p:txBody>
          <a:bodyPr>
            <a:normAutofit fontScale="92500" lnSpcReduction="10000"/>
          </a:bodyPr>
          <a:lstStyle/>
          <a:p>
            <a:pPr marL="0" indent="0">
              <a:lnSpc>
                <a:spcPct val="150000"/>
              </a:lnSpc>
              <a:buNone/>
            </a:pPr>
            <a:r>
              <a:rPr lang="en-GB" sz="8000" b="1" baseline="30000" dirty="0">
                <a:solidFill>
                  <a:srgbClr val="0000FF"/>
                </a:solidFill>
              </a:rPr>
              <a:t>“</a:t>
            </a:r>
            <a:r>
              <a:rPr lang="en-GB" sz="8000" b="1" dirty="0">
                <a:solidFill>
                  <a:srgbClr val="0000FF"/>
                </a:solidFill>
              </a:rPr>
              <a:t>callous … greedy to</a:t>
            </a:r>
          </a:p>
          <a:p>
            <a:pPr marL="0" indent="0" algn="r">
              <a:lnSpc>
                <a:spcPct val="150000"/>
              </a:lnSpc>
              <a:buNone/>
            </a:pPr>
            <a:r>
              <a:rPr lang="en-GB" sz="8000" b="1" dirty="0">
                <a:solidFill>
                  <a:srgbClr val="0000FF"/>
                </a:solidFill>
              </a:rPr>
              <a:t> practice.. impurity </a:t>
            </a:r>
            <a:r>
              <a:rPr lang="en-GB" sz="8000" b="1" baseline="30000" dirty="0">
                <a:solidFill>
                  <a:srgbClr val="0000FF"/>
                </a:solidFill>
              </a:rPr>
              <a:t>”</a:t>
            </a:r>
          </a:p>
        </p:txBody>
      </p:sp>
      <p:sp>
        <p:nvSpPr>
          <p:cNvPr id="4" name="Date Placeholder 3">
            <a:extLst>
              <a:ext uri="{FF2B5EF4-FFF2-40B4-BE49-F238E27FC236}">
                <a16:creationId xmlns:a16="http://schemas.microsoft.com/office/drawing/2014/main" id="{6672C399-0B97-AE85-B023-82CC43BE93B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AE649D3-6127-4C56-B78F-771118169A3F}" type="datetime8">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5" name="Footer Placeholder 4">
            <a:extLst>
              <a:ext uri="{FF2B5EF4-FFF2-40B4-BE49-F238E27FC236}">
                <a16:creationId xmlns:a16="http://schemas.microsoft.com/office/drawing/2014/main" id="{E56AA768-5986-6009-CE85-D99DD63A80F8}"/>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rPr>
              <a:t>Living as Set Apart Ones #3:  Ephesians 4:17-24</a:t>
            </a:r>
          </a:p>
        </p:txBody>
      </p:sp>
      <p:sp>
        <p:nvSpPr>
          <p:cNvPr id="6" name="Slide Number Placeholder 5">
            <a:extLst>
              <a:ext uri="{FF2B5EF4-FFF2-40B4-BE49-F238E27FC236}">
                <a16:creationId xmlns:a16="http://schemas.microsoft.com/office/drawing/2014/main" id="{599D1739-9724-7EF2-E148-90D72232781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6B16EA-D25A-4291-87D3-2F0CA146973B}" type="slidenum">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mc:AlternateContent xmlns:mc="http://schemas.openxmlformats.org/markup-compatibility/2006" xmlns:p14="http://schemas.microsoft.com/office/powerpoint/2010/main">
        <mc:Choice Requires="p14">
          <p:contentPart p14:bwMode="auto" r:id="rId3">
            <p14:nvContentPartPr>
              <p14:cNvPr id="10" name="Ink 9">
                <a:extLst>
                  <a:ext uri="{FF2B5EF4-FFF2-40B4-BE49-F238E27FC236}">
                    <a16:creationId xmlns:a16="http://schemas.microsoft.com/office/drawing/2014/main" id="{B0EB59DB-92AF-E043-9ED9-8538D8535844}"/>
                  </a:ext>
                </a:extLst>
              </p14:cNvPr>
              <p14:cNvContentPartPr/>
              <p14:nvPr/>
            </p14:nvContentPartPr>
            <p14:xfrm>
              <a:off x="797855" y="2100063"/>
              <a:ext cx="3623040" cy="1125360"/>
            </p14:xfrm>
          </p:contentPart>
        </mc:Choice>
        <mc:Fallback xmlns="">
          <p:pic>
            <p:nvPicPr>
              <p:cNvPr id="10" name="Ink 9">
                <a:extLst>
                  <a:ext uri="{FF2B5EF4-FFF2-40B4-BE49-F238E27FC236}">
                    <a16:creationId xmlns:a16="http://schemas.microsoft.com/office/drawing/2014/main" id="{B0EB59DB-92AF-E043-9ED9-8538D8535844}"/>
                  </a:ext>
                </a:extLst>
              </p:cNvPr>
              <p:cNvPicPr/>
              <p:nvPr/>
            </p:nvPicPr>
            <p:blipFill>
              <a:blip r:embed="rId4"/>
              <a:stretch>
                <a:fillRect/>
              </a:stretch>
            </p:blipFill>
            <p:spPr>
              <a:xfrm>
                <a:off x="762215" y="2028423"/>
                <a:ext cx="3694680" cy="1269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1" name="Ink 10">
                <a:extLst>
                  <a:ext uri="{FF2B5EF4-FFF2-40B4-BE49-F238E27FC236}">
                    <a16:creationId xmlns:a16="http://schemas.microsoft.com/office/drawing/2014/main" id="{BB44B8B4-158F-750C-5261-6789A0CF5041}"/>
                  </a:ext>
                </a:extLst>
              </p14:cNvPr>
              <p14:cNvContentPartPr/>
              <p14:nvPr/>
            </p14:nvContentPartPr>
            <p14:xfrm>
              <a:off x="4684055" y="4571823"/>
              <a:ext cx="360" cy="360"/>
            </p14:xfrm>
          </p:contentPart>
        </mc:Choice>
        <mc:Fallback xmlns="">
          <p:pic>
            <p:nvPicPr>
              <p:cNvPr id="11" name="Ink 10">
                <a:extLst>
                  <a:ext uri="{FF2B5EF4-FFF2-40B4-BE49-F238E27FC236}">
                    <a16:creationId xmlns:a16="http://schemas.microsoft.com/office/drawing/2014/main" id="{BB44B8B4-158F-750C-5261-6789A0CF5041}"/>
                  </a:ext>
                </a:extLst>
              </p:cNvPr>
              <p:cNvPicPr/>
              <p:nvPr/>
            </p:nvPicPr>
            <p:blipFill>
              <a:blip r:embed="rId6"/>
              <a:stretch>
                <a:fillRect/>
              </a:stretch>
            </p:blipFill>
            <p:spPr>
              <a:xfrm>
                <a:off x="4648055" y="4499823"/>
                <a:ext cx="72000" cy="144000"/>
              </a:xfrm>
              <a:prstGeom prst="rect">
                <a:avLst/>
              </a:prstGeom>
            </p:spPr>
          </p:pic>
        </mc:Fallback>
      </mc:AlternateContent>
    </p:spTree>
    <p:extLst>
      <p:ext uri="{BB962C8B-B14F-4D97-AF65-F5344CB8AC3E}">
        <p14:creationId xmlns:p14="http://schemas.microsoft.com/office/powerpoint/2010/main" val="274597812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4B7A9-C888-2B1A-E24C-06D8732C22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43E5E4-3C9E-D136-91D3-46F826AAF6A9}"/>
              </a:ext>
            </a:extLst>
          </p:cNvPr>
          <p:cNvSpPr>
            <a:spLocks noGrp="1"/>
          </p:cNvSpPr>
          <p:nvPr>
            <p:ph type="title"/>
          </p:nvPr>
        </p:nvSpPr>
        <p:spPr>
          <a:xfrm>
            <a:off x="838200" y="18255"/>
            <a:ext cx="10515600" cy="1325563"/>
          </a:xfrm>
        </p:spPr>
        <p:txBody>
          <a:bodyPr>
            <a:normAutofit/>
          </a:bodyPr>
          <a:lstStyle/>
          <a:p>
            <a:pPr algn="ctr"/>
            <a:r>
              <a:rPr lang="en-GB" sz="3600" i="1" dirty="0"/>
              <a:t>Session 3: Living as Set Apart Ones </a:t>
            </a:r>
            <a:br>
              <a:rPr lang="en-GB" sz="3600" i="1" dirty="0"/>
            </a:br>
            <a:r>
              <a:rPr lang="en-GB" sz="3600" b="1" dirty="0"/>
              <a:t>E</a:t>
            </a:r>
            <a:r>
              <a:rPr lang="en-GB" b="1" dirty="0"/>
              <a:t>phesians 4:20</a:t>
            </a:r>
            <a:endParaRPr lang="en-GB" b="1" i="1" dirty="0"/>
          </a:p>
        </p:txBody>
      </p:sp>
      <p:sp>
        <p:nvSpPr>
          <p:cNvPr id="3" name="Content Placeholder 2">
            <a:extLst>
              <a:ext uri="{FF2B5EF4-FFF2-40B4-BE49-F238E27FC236}">
                <a16:creationId xmlns:a16="http://schemas.microsoft.com/office/drawing/2014/main" id="{FD0F314C-C4CE-D0EC-3967-A1B210D8FC67}"/>
              </a:ext>
            </a:extLst>
          </p:cNvPr>
          <p:cNvSpPr>
            <a:spLocks noGrp="1"/>
          </p:cNvSpPr>
          <p:nvPr>
            <p:ph idx="1"/>
          </p:nvPr>
        </p:nvSpPr>
        <p:spPr>
          <a:xfrm>
            <a:off x="545432" y="1668378"/>
            <a:ext cx="11405936" cy="3930317"/>
          </a:xfrm>
        </p:spPr>
        <p:txBody>
          <a:bodyPr>
            <a:noAutofit/>
          </a:bodyPr>
          <a:lstStyle/>
          <a:p>
            <a:pPr marL="0" indent="0">
              <a:lnSpc>
                <a:spcPct val="150000"/>
              </a:lnSpc>
              <a:buNone/>
            </a:pPr>
            <a:r>
              <a:rPr lang="en-GB" sz="8000" b="1" baseline="30000" dirty="0">
                <a:solidFill>
                  <a:srgbClr val="0000FF"/>
                </a:solidFill>
              </a:rPr>
              <a:t>“</a:t>
            </a:r>
            <a:r>
              <a:rPr lang="en-GB" sz="8000" b="1" dirty="0">
                <a:solidFill>
                  <a:srgbClr val="0000FF"/>
                </a:solidFill>
              </a:rPr>
              <a:t>But that is not the way</a:t>
            </a:r>
          </a:p>
          <a:p>
            <a:pPr marL="0" indent="0" algn="r">
              <a:lnSpc>
                <a:spcPct val="150000"/>
              </a:lnSpc>
              <a:buNone/>
            </a:pPr>
            <a:r>
              <a:rPr lang="en-GB" sz="8000" b="1" dirty="0">
                <a:solidFill>
                  <a:srgbClr val="0000FF"/>
                </a:solidFill>
              </a:rPr>
              <a:t> you learned Christ!</a:t>
            </a:r>
            <a:r>
              <a:rPr lang="en-GB" sz="8000" b="1" baseline="30000" dirty="0">
                <a:solidFill>
                  <a:srgbClr val="0000FF"/>
                </a:solidFill>
              </a:rPr>
              <a:t>”</a:t>
            </a:r>
          </a:p>
        </p:txBody>
      </p:sp>
      <p:sp>
        <p:nvSpPr>
          <p:cNvPr id="4" name="Date Placeholder 3">
            <a:extLst>
              <a:ext uri="{FF2B5EF4-FFF2-40B4-BE49-F238E27FC236}">
                <a16:creationId xmlns:a16="http://schemas.microsoft.com/office/drawing/2014/main" id="{EC790ACD-7416-260B-DE30-06DB1C3909A8}"/>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AE649D3-6127-4C56-B78F-771118169A3F}" type="datetime8">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5" name="Footer Placeholder 4">
            <a:extLst>
              <a:ext uri="{FF2B5EF4-FFF2-40B4-BE49-F238E27FC236}">
                <a16:creationId xmlns:a16="http://schemas.microsoft.com/office/drawing/2014/main" id="{0D2BF182-8057-2B47-1075-EF98EA3D88A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rPr>
              <a:t>Living as Set Apart Ones #3:  Ephesians 4:17-24</a:t>
            </a:r>
          </a:p>
        </p:txBody>
      </p:sp>
      <p:sp>
        <p:nvSpPr>
          <p:cNvPr id="6" name="Slide Number Placeholder 5">
            <a:extLst>
              <a:ext uri="{FF2B5EF4-FFF2-40B4-BE49-F238E27FC236}">
                <a16:creationId xmlns:a16="http://schemas.microsoft.com/office/drawing/2014/main" id="{591B1F1D-238E-D09C-F216-EBF23AA8C52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6B16EA-D25A-4291-87D3-2F0CA146973B}" type="slidenum">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275759346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A5C071-18F4-7D62-0830-45C19F08E3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C3524B-3CF4-7317-5BBE-7DC242E32196}"/>
              </a:ext>
            </a:extLst>
          </p:cNvPr>
          <p:cNvSpPr>
            <a:spLocks noGrp="1"/>
          </p:cNvSpPr>
          <p:nvPr>
            <p:ph type="title"/>
          </p:nvPr>
        </p:nvSpPr>
        <p:spPr>
          <a:xfrm>
            <a:off x="838200" y="18255"/>
            <a:ext cx="10515600" cy="1325563"/>
          </a:xfrm>
        </p:spPr>
        <p:txBody>
          <a:bodyPr>
            <a:normAutofit/>
          </a:bodyPr>
          <a:lstStyle/>
          <a:p>
            <a:pPr algn="ctr"/>
            <a:r>
              <a:rPr lang="en-GB" sz="3600" i="1" dirty="0"/>
              <a:t>Session 3: Living as Set Apart Ones </a:t>
            </a:r>
            <a:br>
              <a:rPr lang="en-GB" sz="3600" i="1" dirty="0"/>
            </a:br>
            <a:r>
              <a:rPr lang="en-GB" sz="3600" b="1" dirty="0"/>
              <a:t>E</a:t>
            </a:r>
            <a:r>
              <a:rPr lang="en-GB" b="1" dirty="0"/>
              <a:t>phesians 4:20</a:t>
            </a:r>
            <a:endParaRPr lang="en-GB" b="1" i="1" dirty="0"/>
          </a:p>
        </p:txBody>
      </p:sp>
      <p:sp>
        <p:nvSpPr>
          <p:cNvPr id="3" name="Content Placeholder 2">
            <a:extLst>
              <a:ext uri="{FF2B5EF4-FFF2-40B4-BE49-F238E27FC236}">
                <a16:creationId xmlns:a16="http://schemas.microsoft.com/office/drawing/2014/main" id="{9253DA6B-E18B-2D53-44FE-E175F44CEF58}"/>
              </a:ext>
            </a:extLst>
          </p:cNvPr>
          <p:cNvSpPr>
            <a:spLocks noGrp="1"/>
          </p:cNvSpPr>
          <p:nvPr>
            <p:ph idx="1"/>
          </p:nvPr>
        </p:nvSpPr>
        <p:spPr>
          <a:xfrm>
            <a:off x="545432" y="1668378"/>
            <a:ext cx="11405936" cy="4363454"/>
          </a:xfrm>
        </p:spPr>
        <p:txBody>
          <a:bodyPr>
            <a:noAutofit/>
          </a:bodyPr>
          <a:lstStyle/>
          <a:p>
            <a:pPr marL="0" indent="0">
              <a:lnSpc>
                <a:spcPct val="120000"/>
              </a:lnSpc>
              <a:buNone/>
            </a:pPr>
            <a:r>
              <a:rPr lang="en-GB" sz="8800" b="1" baseline="30000" dirty="0">
                <a:solidFill>
                  <a:srgbClr val="0000FF"/>
                </a:solidFill>
              </a:rPr>
              <a:t>“We are not learning rules </a:t>
            </a:r>
          </a:p>
          <a:p>
            <a:pPr marL="0" indent="0">
              <a:lnSpc>
                <a:spcPct val="120000"/>
              </a:lnSpc>
              <a:buNone/>
            </a:pPr>
            <a:r>
              <a:rPr lang="en-GB" sz="8800" b="1" baseline="30000" dirty="0">
                <a:solidFill>
                  <a:srgbClr val="0000FF"/>
                </a:solidFill>
              </a:rPr>
              <a:t>       we are learning</a:t>
            </a:r>
          </a:p>
          <a:p>
            <a:pPr marL="0" indent="0" algn="ctr">
              <a:lnSpc>
                <a:spcPct val="120000"/>
              </a:lnSpc>
              <a:spcBef>
                <a:spcPts val="0"/>
              </a:spcBef>
              <a:buNone/>
            </a:pPr>
            <a:r>
              <a:rPr lang="en-GB" sz="8800" b="1" baseline="30000" dirty="0">
                <a:solidFill>
                  <a:srgbClr val="0000FF"/>
                </a:solidFill>
              </a:rPr>
              <a:t>    </a:t>
            </a:r>
            <a:r>
              <a:rPr lang="en-GB" sz="8800" b="1" dirty="0">
                <a:solidFill>
                  <a:srgbClr val="0000FF"/>
                </a:solidFill>
              </a:rPr>
              <a:t>Christ!</a:t>
            </a:r>
            <a:r>
              <a:rPr lang="en-GB" sz="8800" b="1" baseline="30000" dirty="0">
                <a:solidFill>
                  <a:srgbClr val="0000FF"/>
                </a:solidFill>
              </a:rPr>
              <a:t>”</a:t>
            </a:r>
          </a:p>
        </p:txBody>
      </p:sp>
      <p:sp>
        <p:nvSpPr>
          <p:cNvPr id="4" name="Date Placeholder 3">
            <a:extLst>
              <a:ext uri="{FF2B5EF4-FFF2-40B4-BE49-F238E27FC236}">
                <a16:creationId xmlns:a16="http://schemas.microsoft.com/office/drawing/2014/main" id="{32D068B8-6839-F4D9-B4E6-8EE7C1E015F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AE649D3-6127-4C56-B78F-771118169A3F}" type="datetime8">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5" name="Footer Placeholder 4">
            <a:extLst>
              <a:ext uri="{FF2B5EF4-FFF2-40B4-BE49-F238E27FC236}">
                <a16:creationId xmlns:a16="http://schemas.microsoft.com/office/drawing/2014/main" id="{39BAAF69-FB4E-1103-EA5A-07EC1B3244E7}"/>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rPr>
              <a:t>Living as Set Apart Ones #3:  Ephesians 4:17-24</a:t>
            </a:r>
          </a:p>
        </p:txBody>
      </p:sp>
      <p:sp>
        <p:nvSpPr>
          <p:cNvPr id="6" name="Slide Number Placeholder 5">
            <a:extLst>
              <a:ext uri="{FF2B5EF4-FFF2-40B4-BE49-F238E27FC236}">
                <a16:creationId xmlns:a16="http://schemas.microsoft.com/office/drawing/2014/main" id="{A485FF8B-6110-569D-06D4-DB5B05DC374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6B16EA-D25A-4291-87D3-2F0CA146973B}" type="slidenum">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234015035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AC3273-4B30-0F93-3910-92A57966DE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08F8-7B07-F022-D73C-42E98FC6A833}"/>
              </a:ext>
            </a:extLst>
          </p:cNvPr>
          <p:cNvSpPr>
            <a:spLocks noGrp="1"/>
          </p:cNvSpPr>
          <p:nvPr>
            <p:ph type="title"/>
          </p:nvPr>
        </p:nvSpPr>
        <p:spPr>
          <a:xfrm>
            <a:off x="838200" y="18255"/>
            <a:ext cx="10515600" cy="1325563"/>
          </a:xfrm>
        </p:spPr>
        <p:txBody>
          <a:bodyPr>
            <a:normAutofit/>
          </a:bodyPr>
          <a:lstStyle/>
          <a:p>
            <a:pPr algn="ctr"/>
            <a:r>
              <a:rPr lang="en-GB" sz="3600" i="1" dirty="0"/>
              <a:t>Session 3: Living as Set Apart Ones </a:t>
            </a:r>
            <a:br>
              <a:rPr lang="en-GB" sz="3600" i="1" dirty="0"/>
            </a:br>
            <a:r>
              <a:rPr lang="en-GB" sz="3600" b="1" dirty="0"/>
              <a:t>E</a:t>
            </a:r>
            <a:r>
              <a:rPr lang="en-GB" b="1" dirty="0"/>
              <a:t>phesians 4:22 &amp; 24</a:t>
            </a:r>
            <a:endParaRPr lang="en-GB" b="1" i="1" dirty="0"/>
          </a:p>
        </p:txBody>
      </p:sp>
      <p:sp>
        <p:nvSpPr>
          <p:cNvPr id="3" name="Content Placeholder 2">
            <a:extLst>
              <a:ext uri="{FF2B5EF4-FFF2-40B4-BE49-F238E27FC236}">
                <a16:creationId xmlns:a16="http://schemas.microsoft.com/office/drawing/2014/main" id="{28762ED2-AA44-3B04-28B2-9229A8F2DDAC}"/>
              </a:ext>
            </a:extLst>
          </p:cNvPr>
          <p:cNvSpPr>
            <a:spLocks noGrp="1"/>
          </p:cNvSpPr>
          <p:nvPr>
            <p:ph idx="1"/>
          </p:nvPr>
        </p:nvSpPr>
        <p:spPr>
          <a:xfrm>
            <a:off x="545432" y="1668378"/>
            <a:ext cx="11405936" cy="3930317"/>
          </a:xfrm>
        </p:spPr>
        <p:txBody>
          <a:bodyPr>
            <a:noAutofit/>
          </a:bodyPr>
          <a:lstStyle/>
          <a:p>
            <a:pPr marL="0" indent="0">
              <a:lnSpc>
                <a:spcPct val="150000"/>
              </a:lnSpc>
              <a:buNone/>
            </a:pPr>
            <a:r>
              <a:rPr lang="en-GB" sz="7200" b="1" baseline="30000" dirty="0">
                <a:solidFill>
                  <a:srgbClr val="0000FF"/>
                </a:solidFill>
              </a:rPr>
              <a:t>“</a:t>
            </a:r>
            <a:r>
              <a:rPr lang="en-GB" sz="7200" b="1" dirty="0">
                <a:solidFill>
                  <a:srgbClr val="0000FF"/>
                </a:solidFill>
              </a:rPr>
              <a:t>to put off your old self… and to put on the new self</a:t>
            </a:r>
            <a:r>
              <a:rPr lang="en-GB" sz="7200" b="1" baseline="30000" dirty="0">
                <a:solidFill>
                  <a:srgbClr val="0000FF"/>
                </a:solidFill>
              </a:rPr>
              <a:t>”</a:t>
            </a:r>
          </a:p>
        </p:txBody>
      </p:sp>
      <p:sp>
        <p:nvSpPr>
          <p:cNvPr id="4" name="Date Placeholder 3">
            <a:extLst>
              <a:ext uri="{FF2B5EF4-FFF2-40B4-BE49-F238E27FC236}">
                <a16:creationId xmlns:a16="http://schemas.microsoft.com/office/drawing/2014/main" id="{FE57D73E-D0EA-8953-4477-2745172A587C}"/>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AE649D3-6127-4C56-B78F-771118169A3F}" type="datetime8">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5" name="Footer Placeholder 4">
            <a:extLst>
              <a:ext uri="{FF2B5EF4-FFF2-40B4-BE49-F238E27FC236}">
                <a16:creationId xmlns:a16="http://schemas.microsoft.com/office/drawing/2014/main" id="{58449D59-392C-041A-B7CD-DE8FDA60E917}"/>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rPr>
              <a:t>Living as Set Apart Ones #3:  Ephesians 4:17-24</a:t>
            </a:r>
          </a:p>
        </p:txBody>
      </p:sp>
      <p:sp>
        <p:nvSpPr>
          <p:cNvPr id="6" name="Slide Number Placeholder 5">
            <a:extLst>
              <a:ext uri="{FF2B5EF4-FFF2-40B4-BE49-F238E27FC236}">
                <a16:creationId xmlns:a16="http://schemas.microsoft.com/office/drawing/2014/main" id="{2D001784-6F16-7EC2-D538-8127BE51C59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6B16EA-D25A-4291-87D3-2F0CA146973B}" type="slidenum">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278369806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859E48-31A0-1711-6D85-FDDB60D8ED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E17C06-1F07-8D47-447A-86E5DBDBE517}"/>
              </a:ext>
            </a:extLst>
          </p:cNvPr>
          <p:cNvSpPr>
            <a:spLocks noGrp="1"/>
          </p:cNvSpPr>
          <p:nvPr>
            <p:ph type="title"/>
          </p:nvPr>
        </p:nvSpPr>
        <p:spPr>
          <a:xfrm>
            <a:off x="838200" y="18255"/>
            <a:ext cx="10515600" cy="1325563"/>
          </a:xfrm>
        </p:spPr>
        <p:txBody>
          <a:bodyPr>
            <a:normAutofit/>
          </a:bodyPr>
          <a:lstStyle/>
          <a:p>
            <a:pPr algn="ctr"/>
            <a:r>
              <a:rPr lang="en-GB" sz="3600" i="1" dirty="0"/>
              <a:t>Session 3: Living as Set Apart Ones </a:t>
            </a:r>
            <a:br>
              <a:rPr lang="en-GB" sz="3600" i="1" dirty="0"/>
            </a:br>
            <a:r>
              <a:rPr lang="en-GB" sz="3600" b="1" i="1" dirty="0"/>
              <a:t>Luke 5:36</a:t>
            </a:r>
            <a:endParaRPr lang="en-GB" b="1" i="1" dirty="0"/>
          </a:p>
        </p:txBody>
      </p:sp>
      <p:sp>
        <p:nvSpPr>
          <p:cNvPr id="3" name="Content Placeholder 2">
            <a:extLst>
              <a:ext uri="{FF2B5EF4-FFF2-40B4-BE49-F238E27FC236}">
                <a16:creationId xmlns:a16="http://schemas.microsoft.com/office/drawing/2014/main" id="{D2EA5BE5-F388-E9CC-4429-FE26D141D9E6}"/>
              </a:ext>
            </a:extLst>
          </p:cNvPr>
          <p:cNvSpPr>
            <a:spLocks noGrp="1"/>
          </p:cNvSpPr>
          <p:nvPr>
            <p:ph idx="1"/>
          </p:nvPr>
        </p:nvSpPr>
        <p:spPr>
          <a:xfrm>
            <a:off x="545432" y="1668378"/>
            <a:ext cx="11405936" cy="3673643"/>
          </a:xfrm>
        </p:spPr>
        <p:txBody>
          <a:bodyPr>
            <a:noAutofit/>
          </a:bodyPr>
          <a:lstStyle/>
          <a:p>
            <a:pPr marL="0" indent="0" algn="ctr">
              <a:lnSpc>
                <a:spcPct val="150000"/>
              </a:lnSpc>
              <a:buNone/>
            </a:pPr>
            <a:r>
              <a:rPr lang="en-GB" sz="6600" b="1" dirty="0">
                <a:solidFill>
                  <a:srgbClr val="0000FF"/>
                </a:solidFill>
              </a:rPr>
              <a:t>Jesus said to them, “New       Wine New wine skins.”</a:t>
            </a:r>
            <a:endParaRPr lang="en-GB" sz="6600" b="1" baseline="30000" dirty="0">
              <a:solidFill>
                <a:srgbClr val="0000FF"/>
              </a:solidFill>
            </a:endParaRPr>
          </a:p>
        </p:txBody>
      </p:sp>
      <p:sp>
        <p:nvSpPr>
          <p:cNvPr id="4" name="Date Placeholder 3">
            <a:extLst>
              <a:ext uri="{FF2B5EF4-FFF2-40B4-BE49-F238E27FC236}">
                <a16:creationId xmlns:a16="http://schemas.microsoft.com/office/drawing/2014/main" id="{CF18FD92-B50F-180F-D6B1-D8CBCA4748DC}"/>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AE649D3-6127-4C56-B78F-771118169A3F}" type="datetime8">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5" name="Footer Placeholder 4">
            <a:extLst>
              <a:ext uri="{FF2B5EF4-FFF2-40B4-BE49-F238E27FC236}">
                <a16:creationId xmlns:a16="http://schemas.microsoft.com/office/drawing/2014/main" id="{597DB4E6-35C9-B8C7-2C45-13437CFD32B4}"/>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rPr>
              <a:t>Living as Set Apart Ones #3:  Ephesians 4:17-24</a:t>
            </a:r>
          </a:p>
        </p:txBody>
      </p:sp>
      <p:sp>
        <p:nvSpPr>
          <p:cNvPr id="6" name="Slide Number Placeholder 5">
            <a:extLst>
              <a:ext uri="{FF2B5EF4-FFF2-40B4-BE49-F238E27FC236}">
                <a16:creationId xmlns:a16="http://schemas.microsoft.com/office/drawing/2014/main" id="{6EA48FF7-F9AD-69E3-9ADF-D1DD03972B7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6B16EA-D25A-4291-87D3-2F0CA146973B}" type="slidenum">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379216058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B0F660-1E4E-DF61-5694-8D9A76A500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2A5FE9-05E7-5E06-8314-8494B24320C6}"/>
              </a:ext>
            </a:extLst>
          </p:cNvPr>
          <p:cNvSpPr>
            <a:spLocks noGrp="1"/>
          </p:cNvSpPr>
          <p:nvPr>
            <p:ph type="title"/>
          </p:nvPr>
        </p:nvSpPr>
        <p:spPr>
          <a:xfrm>
            <a:off x="838200" y="18255"/>
            <a:ext cx="10515600" cy="1325563"/>
          </a:xfrm>
        </p:spPr>
        <p:txBody>
          <a:bodyPr>
            <a:normAutofit/>
          </a:bodyPr>
          <a:lstStyle/>
          <a:p>
            <a:pPr algn="ctr"/>
            <a:r>
              <a:rPr lang="en-GB" sz="3600" i="1" dirty="0"/>
              <a:t>Session 3: Living as Set Apart Ones </a:t>
            </a:r>
            <a:br>
              <a:rPr lang="en-GB" sz="3600" i="1" dirty="0"/>
            </a:br>
            <a:r>
              <a:rPr lang="en-GB" sz="3600" b="1" dirty="0"/>
              <a:t>Luke 5:37-8</a:t>
            </a:r>
            <a:endParaRPr lang="en-GB" b="1" i="1" dirty="0"/>
          </a:p>
        </p:txBody>
      </p:sp>
      <p:sp>
        <p:nvSpPr>
          <p:cNvPr id="3" name="Content Placeholder 2">
            <a:extLst>
              <a:ext uri="{FF2B5EF4-FFF2-40B4-BE49-F238E27FC236}">
                <a16:creationId xmlns:a16="http://schemas.microsoft.com/office/drawing/2014/main" id="{2F408C0D-5560-3771-56DD-0D59FA1AFBAC}"/>
              </a:ext>
            </a:extLst>
          </p:cNvPr>
          <p:cNvSpPr>
            <a:spLocks noGrp="1"/>
          </p:cNvSpPr>
          <p:nvPr>
            <p:ph idx="1"/>
          </p:nvPr>
        </p:nvSpPr>
        <p:spPr>
          <a:xfrm>
            <a:off x="577515" y="1343819"/>
            <a:ext cx="11020927" cy="4864476"/>
          </a:xfrm>
        </p:spPr>
        <p:txBody>
          <a:bodyPr>
            <a:noAutofit/>
          </a:bodyPr>
          <a:lstStyle/>
          <a:p>
            <a:pPr marL="0" indent="0">
              <a:lnSpc>
                <a:spcPct val="150000"/>
              </a:lnSpc>
              <a:buNone/>
            </a:pPr>
            <a:r>
              <a:rPr lang="en-GB" sz="4000" b="1" baseline="30000" dirty="0">
                <a:solidFill>
                  <a:srgbClr val="0000FF"/>
                </a:solidFill>
              </a:rPr>
              <a:t>“</a:t>
            </a:r>
            <a:r>
              <a:rPr lang="en-GB" sz="4000" b="1" dirty="0">
                <a:solidFill>
                  <a:srgbClr val="0000FF"/>
                </a:solidFill>
              </a:rPr>
              <a:t>And no one puts new wine into old wineskins. If he does, the new wine will burst the skins and it will be spilled, and the skins will be destroyed. </a:t>
            </a:r>
            <a:r>
              <a:rPr lang="en-GB" sz="4000" b="1" baseline="30000" dirty="0">
                <a:solidFill>
                  <a:srgbClr val="0000FF"/>
                </a:solidFill>
              </a:rPr>
              <a:t>38 </a:t>
            </a:r>
            <a:r>
              <a:rPr lang="en-GB" sz="4000" b="1" dirty="0">
                <a:solidFill>
                  <a:srgbClr val="0000FF"/>
                </a:solidFill>
              </a:rPr>
              <a:t>But new wine must be put into fresh wineskins.</a:t>
            </a:r>
            <a:r>
              <a:rPr lang="en-GB" sz="4000" b="1" baseline="30000" dirty="0">
                <a:solidFill>
                  <a:srgbClr val="0000FF"/>
                </a:solidFill>
              </a:rPr>
              <a:t> ”</a:t>
            </a:r>
          </a:p>
        </p:txBody>
      </p:sp>
      <p:sp>
        <p:nvSpPr>
          <p:cNvPr id="4" name="Date Placeholder 3">
            <a:extLst>
              <a:ext uri="{FF2B5EF4-FFF2-40B4-BE49-F238E27FC236}">
                <a16:creationId xmlns:a16="http://schemas.microsoft.com/office/drawing/2014/main" id="{7F4CD930-5279-E586-D720-93658409BBCB}"/>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AE649D3-6127-4C56-B78F-771118169A3F}" type="datetime8">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5" name="Footer Placeholder 4">
            <a:extLst>
              <a:ext uri="{FF2B5EF4-FFF2-40B4-BE49-F238E27FC236}">
                <a16:creationId xmlns:a16="http://schemas.microsoft.com/office/drawing/2014/main" id="{557E32AD-7C40-4D06-2384-E5BD4B301A16}"/>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rPr>
              <a:t>Living as Set Apart Ones #3:  Ephesians 4:17-24</a:t>
            </a:r>
          </a:p>
        </p:txBody>
      </p:sp>
      <p:sp>
        <p:nvSpPr>
          <p:cNvPr id="6" name="Slide Number Placeholder 5">
            <a:extLst>
              <a:ext uri="{FF2B5EF4-FFF2-40B4-BE49-F238E27FC236}">
                <a16:creationId xmlns:a16="http://schemas.microsoft.com/office/drawing/2014/main" id="{52C095F9-AAF1-0486-6DEA-63E1800C1CB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6B16EA-D25A-4291-87D3-2F0CA146973B}" type="slidenum">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1998156402"/>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293E8A-A43A-8434-05C4-449E8BCF94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100DA3-31B6-8BEC-1DBB-857BD024BDC6}"/>
              </a:ext>
            </a:extLst>
          </p:cNvPr>
          <p:cNvSpPr>
            <a:spLocks noGrp="1"/>
          </p:cNvSpPr>
          <p:nvPr>
            <p:ph type="title"/>
          </p:nvPr>
        </p:nvSpPr>
        <p:spPr>
          <a:xfrm>
            <a:off x="838200" y="18255"/>
            <a:ext cx="10515600" cy="1325563"/>
          </a:xfrm>
        </p:spPr>
        <p:txBody>
          <a:bodyPr>
            <a:normAutofit/>
          </a:bodyPr>
          <a:lstStyle/>
          <a:p>
            <a:pPr algn="ctr"/>
            <a:r>
              <a:rPr lang="en-GB" sz="3600" i="1" dirty="0"/>
              <a:t>Session 3: Living as Set Apart Ones </a:t>
            </a:r>
            <a:br>
              <a:rPr lang="en-GB" sz="3600" i="1" dirty="0"/>
            </a:br>
            <a:r>
              <a:rPr lang="en-GB" sz="3600" b="1" dirty="0"/>
              <a:t>E</a:t>
            </a:r>
            <a:r>
              <a:rPr lang="en-GB" b="1" dirty="0"/>
              <a:t>phesians 4:20</a:t>
            </a:r>
            <a:endParaRPr lang="en-GB" b="1" i="1" dirty="0"/>
          </a:p>
        </p:txBody>
      </p:sp>
      <p:sp>
        <p:nvSpPr>
          <p:cNvPr id="3" name="Content Placeholder 2">
            <a:extLst>
              <a:ext uri="{FF2B5EF4-FFF2-40B4-BE49-F238E27FC236}">
                <a16:creationId xmlns:a16="http://schemas.microsoft.com/office/drawing/2014/main" id="{5BB9DB94-5327-F527-E13C-18DC97D79D5F}"/>
              </a:ext>
            </a:extLst>
          </p:cNvPr>
          <p:cNvSpPr>
            <a:spLocks noGrp="1"/>
          </p:cNvSpPr>
          <p:nvPr>
            <p:ph idx="1"/>
          </p:nvPr>
        </p:nvSpPr>
        <p:spPr>
          <a:xfrm>
            <a:off x="545432" y="1668378"/>
            <a:ext cx="11405936" cy="4363454"/>
          </a:xfrm>
        </p:spPr>
        <p:txBody>
          <a:bodyPr>
            <a:noAutofit/>
          </a:bodyPr>
          <a:lstStyle/>
          <a:p>
            <a:pPr marL="0" indent="0">
              <a:lnSpc>
                <a:spcPct val="120000"/>
              </a:lnSpc>
              <a:buNone/>
            </a:pPr>
            <a:r>
              <a:rPr lang="en-GB" sz="8800" b="1" baseline="30000" dirty="0">
                <a:solidFill>
                  <a:srgbClr val="0000FF"/>
                </a:solidFill>
              </a:rPr>
              <a:t>“We are not learning rules </a:t>
            </a:r>
          </a:p>
          <a:p>
            <a:pPr marL="0" indent="0">
              <a:lnSpc>
                <a:spcPct val="120000"/>
              </a:lnSpc>
              <a:buNone/>
            </a:pPr>
            <a:r>
              <a:rPr lang="en-GB" sz="8800" b="1" baseline="30000" dirty="0">
                <a:solidFill>
                  <a:srgbClr val="0000FF"/>
                </a:solidFill>
              </a:rPr>
              <a:t>       we are learning</a:t>
            </a:r>
          </a:p>
          <a:p>
            <a:pPr marL="0" indent="0" algn="ctr">
              <a:lnSpc>
                <a:spcPct val="120000"/>
              </a:lnSpc>
              <a:spcBef>
                <a:spcPts val="0"/>
              </a:spcBef>
              <a:buNone/>
            </a:pPr>
            <a:r>
              <a:rPr lang="en-GB" sz="8800" b="1" baseline="30000" dirty="0">
                <a:solidFill>
                  <a:srgbClr val="0000FF"/>
                </a:solidFill>
              </a:rPr>
              <a:t>    </a:t>
            </a:r>
            <a:r>
              <a:rPr lang="en-GB" sz="8800" b="1" dirty="0">
                <a:solidFill>
                  <a:srgbClr val="0000FF"/>
                </a:solidFill>
              </a:rPr>
              <a:t>Christ!</a:t>
            </a:r>
            <a:r>
              <a:rPr lang="en-GB" sz="8800" b="1" baseline="30000" dirty="0">
                <a:solidFill>
                  <a:srgbClr val="0000FF"/>
                </a:solidFill>
              </a:rPr>
              <a:t>”</a:t>
            </a:r>
          </a:p>
        </p:txBody>
      </p:sp>
      <p:sp>
        <p:nvSpPr>
          <p:cNvPr id="4" name="Date Placeholder 3">
            <a:extLst>
              <a:ext uri="{FF2B5EF4-FFF2-40B4-BE49-F238E27FC236}">
                <a16:creationId xmlns:a16="http://schemas.microsoft.com/office/drawing/2014/main" id="{909EAA17-5AF1-271C-5E27-26D41232AE49}"/>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AE649D3-6127-4C56-B78F-771118169A3F}" type="datetime8">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5" name="Footer Placeholder 4">
            <a:extLst>
              <a:ext uri="{FF2B5EF4-FFF2-40B4-BE49-F238E27FC236}">
                <a16:creationId xmlns:a16="http://schemas.microsoft.com/office/drawing/2014/main" id="{82722A2A-9DE6-B6E3-0B6B-7E6F6D0B458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rPr>
              <a:t>Living as Set Apart Ones #3:  Ephesians 4:17-24</a:t>
            </a:r>
          </a:p>
        </p:txBody>
      </p:sp>
      <p:sp>
        <p:nvSpPr>
          <p:cNvPr id="6" name="Slide Number Placeholder 5">
            <a:extLst>
              <a:ext uri="{FF2B5EF4-FFF2-40B4-BE49-F238E27FC236}">
                <a16:creationId xmlns:a16="http://schemas.microsoft.com/office/drawing/2014/main" id="{14BC42E7-BF30-AB08-D7C5-DE46C4D35BB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6B16EA-D25A-4291-87D3-2F0CA146973B}" type="slidenum">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408484606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C699A0-7D62-A1E4-FAD8-DDB6B4DD65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AC4581-3165-3D87-FED2-26BD0C488B00}"/>
              </a:ext>
            </a:extLst>
          </p:cNvPr>
          <p:cNvSpPr>
            <a:spLocks noGrp="1"/>
          </p:cNvSpPr>
          <p:nvPr>
            <p:ph type="title"/>
          </p:nvPr>
        </p:nvSpPr>
        <p:spPr>
          <a:xfrm>
            <a:off x="838200" y="18255"/>
            <a:ext cx="10515600" cy="1325563"/>
          </a:xfrm>
        </p:spPr>
        <p:txBody>
          <a:bodyPr>
            <a:normAutofit/>
          </a:bodyPr>
          <a:lstStyle/>
          <a:p>
            <a:pPr algn="ctr"/>
            <a:r>
              <a:rPr lang="en-GB" sz="3600" i="1" dirty="0"/>
              <a:t>Session 3: Living as Set Apart Ones </a:t>
            </a:r>
            <a:br>
              <a:rPr lang="en-GB" sz="3600" i="1" dirty="0"/>
            </a:br>
            <a:r>
              <a:rPr lang="en-GB" sz="2000" b="1" dirty="0"/>
              <a:t>E</a:t>
            </a:r>
            <a:r>
              <a:rPr lang="en-GB" sz="2800" b="1" dirty="0"/>
              <a:t>phesians 4:23</a:t>
            </a:r>
            <a:endParaRPr lang="en-GB" b="1" i="1" dirty="0"/>
          </a:p>
        </p:txBody>
      </p:sp>
      <p:sp>
        <p:nvSpPr>
          <p:cNvPr id="3" name="Content Placeholder 2">
            <a:extLst>
              <a:ext uri="{FF2B5EF4-FFF2-40B4-BE49-F238E27FC236}">
                <a16:creationId xmlns:a16="http://schemas.microsoft.com/office/drawing/2014/main" id="{64000122-85F8-AE59-27FF-3F0FE9D41101}"/>
              </a:ext>
            </a:extLst>
          </p:cNvPr>
          <p:cNvSpPr>
            <a:spLocks noGrp="1"/>
          </p:cNvSpPr>
          <p:nvPr>
            <p:ph idx="1"/>
          </p:nvPr>
        </p:nvSpPr>
        <p:spPr>
          <a:xfrm>
            <a:off x="545432" y="1668378"/>
            <a:ext cx="11405936" cy="4687972"/>
          </a:xfrm>
        </p:spPr>
        <p:txBody>
          <a:bodyPr>
            <a:noAutofit/>
          </a:bodyPr>
          <a:lstStyle/>
          <a:p>
            <a:pPr marL="0" indent="0" algn="ctr">
              <a:lnSpc>
                <a:spcPct val="150000"/>
              </a:lnSpc>
              <a:buNone/>
            </a:pPr>
            <a:r>
              <a:rPr lang="en-GB" sz="7200" b="1" dirty="0">
                <a:solidFill>
                  <a:srgbClr val="0000FF"/>
                </a:solidFill>
              </a:rPr>
              <a:t>To be renewed by the</a:t>
            </a:r>
          </a:p>
          <a:p>
            <a:pPr marL="0" indent="0" algn="ctr">
              <a:lnSpc>
                <a:spcPct val="100000"/>
              </a:lnSpc>
              <a:buNone/>
            </a:pPr>
            <a:r>
              <a:rPr lang="en-GB" sz="7200" b="1" dirty="0">
                <a:solidFill>
                  <a:srgbClr val="0000FF"/>
                </a:solidFill>
              </a:rPr>
              <a:t>Spirit of your minds.</a:t>
            </a:r>
            <a:endParaRPr lang="en-GB" sz="7200" b="1" baseline="30000" dirty="0">
              <a:solidFill>
                <a:srgbClr val="0000FF"/>
              </a:solidFill>
            </a:endParaRPr>
          </a:p>
        </p:txBody>
      </p:sp>
      <p:sp>
        <p:nvSpPr>
          <p:cNvPr id="4" name="Date Placeholder 3">
            <a:extLst>
              <a:ext uri="{FF2B5EF4-FFF2-40B4-BE49-F238E27FC236}">
                <a16:creationId xmlns:a16="http://schemas.microsoft.com/office/drawing/2014/main" id="{6437136F-96AB-1A07-4F59-F35A9263BC33}"/>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AE649D3-6127-4C56-B78F-771118169A3F}" type="datetime8">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5" name="Footer Placeholder 4">
            <a:extLst>
              <a:ext uri="{FF2B5EF4-FFF2-40B4-BE49-F238E27FC236}">
                <a16:creationId xmlns:a16="http://schemas.microsoft.com/office/drawing/2014/main" id="{0D51930D-35C1-A948-13AA-B9F46283EFD4}"/>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rPr>
              <a:t>Living as Set Apart Ones #3:  Ephesians 4:17-24</a:t>
            </a:r>
          </a:p>
        </p:txBody>
      </p:sp>
      <p:sp>
        <p:nvSpPr>
          <p:cNvPr id="6" name="Slide Number Placeholder 5">
            <a:extLst>
              <a:ext uri="{FF2B5EF4-FFF2-40B4-BE49-F238E27FC236}">
                <a16:creationId xmlns:a16="http://schemas.microsoft.com/office/drawing/2014/main" id="{7B6E80E4-9561-FFB0-448D-5E5920592CA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6B16EA-D25A-4291-87D3-2F0CA146973B}" type="slidenum">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344535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AC51B3-1709-2738-D209-EE37DCCC68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38B1FB-2975-B251-F432-CAB5B0B56BD5}"/>
              </a:ext>
            </a:extLst>
          </p:cNvPr>
          <p:cNvSpPr>
            <a:spLocks noGrp="1"/>
          </p:cNvSpPr>
          <p:nvPr>
            <p:ph type="title"/>
          </p:nvPr>
        </p:nvSpPr>
        <p:spPr>
          <a:xfrm>
            <a:off x="838200" y="18255"/>
            <a:ext cx="10515600" cy="1325563"/>
          </a:xfrm>
        </p:spPr>
        <p:txBody>
          <a:bodyPr>
            <a:normAutofit/>
          </a:bodyPr>
          <a:lstStyle/>
          <a:p>
            <a:pPr algn="ctr"/>
            <a:r>
              <a:rPr lang="en-GB" sz="3600" i="1" dirty="0"/>
              <a:t>Session 3: Living as Set Apart Ones </a:t>
            </a:r>
            <a:br>
              <a:rPr lang="en-GB" sz="3600" i="1" dirty="0"/>
            </a:br>
            <a:r>
              <a:rPr lang="en-GB" sz="3600" b="1" dirty="0"/>
              <a:t>Matt 16:6</a:t>
            </a:r>
            <a:endParaRPr lang="en-GB" b="1" i="1" dirty="0"/>
          </a:p>
        </p:txBody>
      </p:sp>
      <p:sp>
        <p:nvSpPr>
          <p:cNvPr id="3" name="Content Placeholder 2">
            <a:extLst>
              <a:ext uri="{FF2B5EF4-FFF2-40B4-BE49-F238E27FC236}">
                <a16:creationId xmlns:a16="http://schemas.microsoft.com/office/drawing/2014/main" id="{EC10BDD8-C236-DC8D-A72D-36F88F899131}"/>
              </a:ext>
            </a:extLst>
          </p:cNvPr>
          <p:cNvSpPr>
            <a:spLocks noGrp="1"/>
          </p:cNvSpPr>
          <p:nvPr>
            <p:ph idx="1"/>
          </p:nvPr>
        </p:nvSpPr>
        <p:spPr>
          <a:xfrm>
            <a:off x="545432" y="1668378"/>
            <a:ext cx="11405936" cy="3673643"/>
          </a:xfrm>
        </p:spPr>
        <p:txBody>
          <a:bodyPr>
            <a:noAutofit/>
          </a:bodyPr>
          <a:lstStyle/>
          <a:p>
            <a:pPr marL="0" indent="0">
              <a:lnSpc>
                <a:spcPct val="150000"/>
              </a:lnSpc>
              <a:buNone/>
            </a:pPr>
            <a:r>
              <a:rPr lang="en-GB" sz="4800" b="1" dirty="0">
                <a:solidFill>
                  <a:srgbClr val="0000FF"/>
                </a:solidFill>
              </a:rPr>
              <a:t>Jesus said to them, “Watch and beware of the leaven of the Pharisees and Sadducees.”</a:t>
            </a:r>
            <a:endParaRPr lang="en-GB" sz="4800" b="1" baseline="30000" dirty="0">
              <a:solidFill>
                <a:srgbClr val="0000FF"/>
              </a:solidFill>
            </a:endParaRPr>
          </a:p>
        </p:txBody>
      </p:sp>
      <p:sp>
        <p:nvSpPr>
          <p:cNvPr id="4" name="Date Placeholder 3">
            <a:extLst>
              <a:ext uri="{FF2B5EF4-FFF2-40B4-BE49-F238E27FC236}">
                <a16:creationId xmlns:a16="http://schemas.microsoft.com/office/drawing/2014/main" id="{176F72BE-E6C1-537E-0572-BB39E7F5F92D}"/>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AE649D3-6127-4C56-B78F-771118169A3F}" type="datetime8">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5" name="Footer Placeholder 4">
            <a:extLst>
              <a:ext uri="{FF2B5EF4-FFF2-40B4-BE49-F238E27FC236}">
                <a16:creationId xmlns:a16="http://schemas.microsoft.com/office/drawing/2014/main" id="{A2FF01DD-B30C-92EF-CA21-50D18FB2CE7C}"/>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rPr>
              <a:t>Living as Set Apart Ones #3:  Ephesians 4:17-24</a:t>
            </a:r>
          </a:p>
        </p:txBody>
      </p:sp>
      <p:sp>
        <p:nvSpPr>
          <p:cNvPr id="6" name="Slide Number Placeholder 5">
            <a:extLst>
              <a:ext uri="{FF2B5EF4-FFF2-40B4-BE49-F238E27FC236}">
                <a16:creationId xmlns:a16="http://schemas.microsoft.com/office/drawing/2014/main" id="{01D328E7-0CBC-2E35-6899-DE5E4466861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6B16EA-D25A-4291-87D3-2F0CA146973B}" type="slidenum">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40119194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2000" b="-12000"/>
          </a:stretch>
        </a:blipFill>
        <a:effectLst/>
      </p:bgPr>
    </p:bg>
    <p:spTree>
      <p:nvGrpSpPr>
        <p:cNvPr id="1" name="">
          <a:extLst>
            <a:ext uri="{FF2B5EF4-FFF2-40B4-BE49-F238E27FC236}">
              <a16:creationId xmlns:a16="http://schemas.microsoft.com/office/drawing/2014/main" id="{F8885F9F-7BA9-E948-878E-7C586D2443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910E94-F570-A11B-AD06-3FE3CB321A60}"/>
              </a:ext>
            </a:extLst>
          </p:cNvPr>
          <p:cNvSpPr>
            <a:spLocks noGrp="1"/>
          </p:cNvSpPr>
          <p:nvPr>
            <p:ph type="ctrTitle"/>
          </p:nvPr>
        </p:nvSpPr>
        <p:spPr>
          <a:xfrm>
            <a:off x="901700" y="1122363"/>
            <a:ext cx="10337800" cy="2387600"/>
          </a:xfrm>
        </p:spPr>
        <p:txBody>
          <a:bodyPr>
            <a:normAutofit/>
          </a:bodyPr>
          <a:lstStyle/>
          <a:p>
            <a:r>
              <a:rPr lang="en-GB" sz="7200" dirty="0"/>
              <a:t>Set Apart For His Glory - 3</a:t>
            </a:r>
          </a:p>
        </p:txBody>
      </p:sp>
      <p:sp>
        <p:nvSpPr>
          <p:cNvPr id="3" name="Subtitle 2">
            <a:extLst>
              <a:ext uri="{FF2B5EF4-FFF2-40B4-BE49-F238E27FC236}">
                <a16:creationId xmlns:a16="http://schemas.microsoft.com/office/drawing/2014/main" id="{BFFCCCB6-74D7-8D6A-CA1F-8AD4EED8385A}"/>
              </a:ext>
            </a:extLst>
          </p:cNvPr>
          <p:cNvSpPr>
            <a:spLocks noGrp="1"/>
          </p:cNvSpPr>
          <p:nvPr>
            <p:ph type="subTitle" idx="1"/>
          </p:nvPr>
        </p:nvSpPr>
        <p:spPr>
          <a:xfrm>
            <a:off x="1524000" y="3954735"/>
            <a:ext cx="9144000" cy="1890894"/>
          </a:xfrm>
        </p:spPr>
        <p:txBody>
          <a:bodyPr>
            <a:normAutofit/>
          </a:bodyPr>
          <a:lstStyle/>
          <a:p>
            <a:r>
              <a:rPr lang="en-GB" b="1" dirty="0"/>
              <a:t>Living as a Set Apart Ones – 4:17-24</a:t>
            </a:r>
          </a:p>
          <a:p>
            <a:endParaRPr lang="en-GB" b="1" dirty="0"/>
          </a:p>
          <a:p>
            <a:r>
              <a:rPr lang="en-GB" b="1" dirty="0"/>
              <a:t>Phil Grove, Thurrock Christian Fellowship</a:t>
            </a:r>
          </a:p>
          <a:p>
            <a:r>
              <a:rPr lang="en-GB" b="1" dirty="0"/>
              <a:t>Sunday 29</a:t>
            </a:r>
            <a:r>
              <a:rPr lang="en-GB" b="1" baseline="30000" dirty="0"/>
              <a:t>th</a:t>
            </a:r>
            <a:r>
              <a:rPr lang="en-GB" b="1" dirty="0"/>
              <a:t> March 2026 </a:t>
            </a:r>
          </a:p>
        </p:txBody>
      </p:sp>
    </p:spTree>
    <p:extLst>
      <p:ext uri="{BB962C8B-B14F-4D97-AF65-F5344CB8AC3E}">
        <p14:creationId xmlns:p14="http://schemas.microsoft.com/office/powerpoint/2010/main" val="33352608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C9D56-9EBD-843B-D3DE-7313A02DF9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C671AC-3C3A-EA6A-46F8-DCA2AEEB2B0C}"/>
              </a:ext>
            </a:extLst>
          </p:cNvPr>
          <p:cNvSpPr>
            <a:spLocks noGrp="1"/>
          </p:cNvSpPr>
          <p:nvPr>
            <p:ph type="title"/>
          </p:nvPr>
        </p:nvSpPr>
        <p:spPr>
          <a:xfrm>
            <a:off x="838200" y="18255"/>
            <a:ext cx="10515600" cy="1325563"/>
          </a:xfrm>
        </p:spPr>
        <p:txBody>
          <a:bodyPr>
            <a:normAutofit/>
          </a:bodyPr>
          <a:lstStyle/>
          <a:p>
            <a:pPr algn="ctr"/>
            <a:r>
              <a:rPr lang="en-GB" sz="3600" i="1" dirty="0"/>
              <a:t>Session 3: Living as Set Apart Ones </a:t>
            </a:r>
            <a:br>
              <a:rPr lang="en-GB" sz="3600" i="1" dirty="0"/>
            </a:br>
            <a:r>
              <a:rPr lang="en-GB" sz="2800" b="1" dirty="0"/>
              <a:t>E</a:t>
            </a:r>
            <a:r>
              <a:rPr lang="en-GB" sz="3600" b="1" dirty="0"/>
              <a:t>phesians 4:24</a:t>
            </a:r>
            <a:endParaRPr lang="en-GB" b="1" i="1" dirty="0"/>
          </a:p>
        </p:txBody>
      </p:sp>
      <p:sp>
        <p:nvSpPr>
          <p:cNvPr id="3" name="Content Placeholder 2">
            <a:extLst>
              <a:ext uri="{FF2B5EF4-FFF2-40B4-BE49-F238E27FC236}">
                <a16:creationId xmlns:a16="http://schemas.microsoft.com/office/drawing/2014/main" id="{7EE3EF53-FDF3-B9D2-0ABC-2C6C4E47F1BE}"/>
              </a:ext>
            </a:extLst>
          </p:cNvPr>
          <p:cNvSpPr>
            <a:spLocks noGrp="1"/>
          </p:cNvSpPr>
          <p:nvPr>
            <p:ph idx="1"/>
          </p:nvPr>
        </p:nvSpPr>
        <p:spPr>
          <a:xfrm>
            <a:off x="545432" y="1668378"/>
            <a:ext cx="11405936" cy="3673643"/>
          </a:xfrm>
        </p:spPr>
        <p:txBody>
          <a:bodyPr>
            <a:noAutofit/>
          </a:bodyPr>
          <a:lstStyle/>
          <a:p>
            <a:pPr marL="0" indent="0">
              <a:lnSpc>
                <a:spcPct val="150000"/>
              </a:lnSpc>
              <a:buNone/>
            </a:pPr>
            <a:r>
              <a:rPr lang="en-GB" sz="4800" b="1" dirty="0">
                <a:solidFill>
                  <a:srgbClr val="0000FF"/>
                </a:solidFill>
              </a:rPr>
              <a:t>be renewed in the spirit of your minds, </a:t>
            </a:r>
            <a:r>
              <a:rPr lang="en-GB" sz="4800" b="1" baseline="30000" dirty="0">
                <a:solidFill>
                  <a:srgbClr val="0000FF"/>
                </a:solidFill>
              </a:rPr>
              <a:t>24 </a:t>
            </a:r>
            <a:r>
              <a:rPr lang="en-GB" sz="4800" b="1" dirty="0">
                <a:solidFill>
                  <a:srgbClr val="0000FF"/>
                </a:solidFill>
              </a:rPr>
              <a:t>and to put on the new self, created after the likeness of God</a:t>
            </a:r>
            <a:endParaRPr lang="en-GB" sz="4800" b="1" baseline="30000" dirty="0">
              <a:solidFill>
                <a:srgbClr val="0000FF"/>
              </a:solidFill>
            </a:endParaRPr>
          </a:p>
        </p:txBody>
      </p:sp>
      <p:sp>
        <p:nvSpPr>
          <p:cNvPr id="4" name="Date Placeholder 3">
            <a:extLst>
              <a:ext uri="{FF2B5EF4-FFF2-40B4-BE49-F238E27FC236}">
                <a16:creationId xmlns:a16="http://schemas.microsoft.com/office/drawing/2014/main" id="{0804A5AF-428A-1B30-E070-A53D21441260}"/>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AE649D3-6127-4C56-B78F-771118169A3F}" type="datetime8">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5" name="Footer Placeholder 4">
            <a:extLst>
              <a:ext uri="{FF2B5EF4-FFF2-40B4-BE49-F238E27FC236}">
                <a16:creationId xmlns:a16="http://schemas.microsoft.com/office/drawing/2014/main" id="{B7359FD6-B990-6BB5-4CEB-1DA6B09BA86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rPr>
              <a:t>Living as Set Apart Ones #3:  Ephesians 4:17-24</a:t>
            </a:r>
          </a:p>
        </p:txBody>
      </p:sp>
      <p:sp>
        <p:nvSpPr>
          <p:cNvPr id="6" name="Slide Number Placeholder 5">
            <a:extLst>
              <a:ext uri="{FF2B5EF4-FFF2-40B4-BE49-F238E27FC236}">
                <a16:creationId xmlns:a16="http://schemas.microsoft.com/office/drawing/2014/main" id="{35AA11DF-8CFF-12BF-2E7D-6E65FA045D1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6B16EA-D25A-4291-87D3-2F0CA146973B}" type="slidenum">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565476462"/>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E9897F-FB43-CB01-455B-6B5D6BE358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95690D-BD80-72B4-9CDF-42EA8C361193}"/>
              </a:ext>
            </a:extLst>
          </p:cNvPr>
          <p:cNvSpPr>
            <a:spLocks noGrp="1"/>
          </p:cNvSpPr>
          <p:nvPr>
            <p:ph type="title"/>
          </p:nvPr>
        </p:nvSpPr>
        <p:spPr>
          <a:xfrm>
            <a:off x="838200" y="18255"/>
            <a:ext cx="10515600" cy="1325563"/>
          </a:xfrm>
        </p:spPr>
        <p:txBody>
          <a:bodyPr>
            <a:normAutofit/>
          </a:bodyPr>
          <a:lstStyle/>
          <a:p>
            <a:pPr algn="ctr"/>
            <a:r>
              <a:rPr lang="en-GB" sz="3600" i="1" dirty="0"/>
              <a:t>Session 3: Living as Set Apart Ones </a:t>
            </a:r>
            <a:br>
              <a:rPr lang="en-GB" sz="3600" i="1" dirty="0"/>
            </a:br>
            <a:r>
              <a:rPr lang="en-GB" sz="2800" b="1" dirty="0"/>
              <a:t>Matt 16:8</a:t>
            </a:r>
            <a:endParaRPr lang="en-GB" b="1" i="1" dirty="0"/>
          </a:p>
        </p:txBody>
      </p:sp>
      <p:sp>
        <p:nvSpPr>
          <p:cNvPr id="3" name="Content Placeholder 2">
            <a:extLst>
              <a:ext uri="{FF2B5EF4-FFF2-40B4-BE49-F238E27FC236}">
                <a16:creationId xmlns:a16="http://schemas.microsoft.com/office/drawing/2014/main" id="{A4BDF6E2-7127-E466-8670-118D69616B62}"/>
              </a:ext>
            </a:extLst>
          </p:cNvPr>
          <p:cNvSpPr>
            <a:spLocks noGrp="1"/>
          </p:cNvSpPr>
          <p:nvPr>
            <p:ph idx="1"/>
          </p:nvPr>
        </p:nvSpPr>
        <p:spPr>
          <a:xfrm>
            <a:off x="545432" y="1668378"/>
            <a:ext cx="11405936" cy="4687972"/>
          </a:xfrm>
        </p:spPr>
        <p:txBody>
          <a:bodyPr>
            <a:noAutofit/>
          </a:bodyPr>
          <a:lstStyle/>
          <a:p>
            <a:pPr marL="0" indent="0">
              <a:lnSpc>
                <a:spcPct val="150000"/>
              </a:lnSpc>
              <a:buNone/>
            </a:pPr>
            <a:r>
              <a:rPr lang="en-GB" sz="4800" b="1" dirty="0">
                <a:solidFill>
                  <a:srgbClr val="0000FF"/>
                </a:solidFill>
              </a:rPr>
              <a:t>This is something we do by faith, when the disciples' thought Jesus was talking of their lack of bread Jesus called them “of little Faith”.</a:t>
            </a:r>
            <a:endParaRPr lang="en-GB" sz="4800" b="1" baseline="30000" dirty="0">
              <a:solidFill>
                <a:srgbClr val="0000FF"/>
              </a:solidFill>
            </a:endParaRPr>
          </a:p>
        </p:txBody>
      </p:sp>
      <p:sp>
        <p:nvSpPr>
          <p:cNvPr id="4" name="Date Placeholder 3">
            <a:extLst>
              <a:ext uri="{FF2B5EF4-FFF2-40B4-BE49-F238E27FC236}">
                <a16:creationId xmlns:a16="http://schemas.microsoft.com/office/drawing/2014/main" id="{CB551E5F-AF3D-AF9A-A8C2-9BC9B6402A1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AE649D3-6127-4C56-B78F-771118169A3F}" type="datetime8">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5" name="Footer Placeholder 4">
            <a:extLst>
              <a:ext uri="{FF2B5EF4-FFF2-40B4-BE49-F238E27FC236}">
                <a16:creationId xmlns:a16="http://schemas.microsoft.com/office/drawing/2014/main" id="{2D7D547B-5530-D4D0-3FD5-8EA3D7E1C92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rPr>
              <a:t>Living as Set Apart Ones #3:  Ephesians 4:17-24</a:t>
            </a:r>
          </a:p>
        </p:txBody>
      </p:sp>
      <p:sp>
        <p:nvSpPr>
          <p:cNvPr id="6" name="Slide Number Placeholder 5">
            <a:extLst>
              <a:ext uri="{FF2B5EF4-FFF2-40B4-BE49-F238E27FC236}">
                <a16:creationId xmlns:a16="http://schemas.microsoft.com/office/drawing/2014/main" id="{33203022-AFB3-1948-2224-A27F38B9B34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6B16EA-D25A-4291-87D3-2F0CA146973B}" type="slidenum">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225569369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74F740-1B27-477F-AADE-D3C4D4A2C8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C1189A-B636-AEA8-1EF9-7FA595F24897}"/>
              </a:ext>
            </a:extLst>
          </p:cNvPr>
          <p:cNvSpPr>
            <a:spLocks noGrp="1"/>
          </p:cNvSpPr>
          <p:nvPr>
            <p:ph type="title"/>
          </p:nvPr>
        </p:nvSpPr>
        <p:spPr>
          <a:xfrm>
            <a:off x="838200" y="18255"/>
            <a:ext cx="10515600" cy="1325563"/>
          </a:xfrm>
        </p:spPr>
        <p:txBody>
          <a:bodyPr>
            <a:normAutofit/>
          </a:bodyPr>
          <a:lstStyle/>
          <a:p>
            <a:pPr algn="ctr"/>
            <a:r>
              <a:rPr lang="en-GB" sz="3600" i="1" dirty="0"/>
              <a:t>Session 3: Living as Set Apart Ones </a:t>
            </a:r>
            <a:br>
              <a:rPr lang="en-GB" sz="3600" i="1" dirty="0"/>
            </a:br>
            <a:r>
              <a:rPr lang="en-GB" sz="3600" b="1" dirty="0"/>
              <a:t>E</a:t>
            </a:r>
            <a:r>
              <a:rPr lang="en-GB" b="1" dirty="0"/>
              <a:t>phesians 4:20</a:t>
            </a:r>
            <a:endParaRPr lang="en-GB" b="1" i="1" dirty="0"/>
          </a:p>
        </p:txBody>
      </p:sp>
      <p:sp>
        <p:nvSpPr>
          <p:cNvPr id="3" name="Content Placeholder 2">
            <a:extLst>
              <a:ext uri="{FF2B5EF4-FFF2-40B4-BE49-F238E27FC236}">
                <a16:creationId xmlns:a16="http://schemas.microsoft.com/office/drawing/2014/main" id="{7068DBED-927F-F6F5-B5BB-FA33A45D0920}"/>
              </a:ext>
            </a:extLst>
          </p:cNvPr>
          <p:cNvSpPr>
            <a:spLocks noGrp="1"/>
          </p:cNvSpPr>
          <p:nvPr>
            <p:ph idx="1"/>
          </p:nvPr>
        </p:nvSpPr>
        <p:spPr>
          <a:xfrm>
            <a:off x="545432" y="1668378"/>
            <a:ext cx="11405936" cy="4363454"/>
          </a:xfrm>
        </p:spPr>
        <p:txBody>
          <a:bodyPr>
            <a:noAutofit/>
          </a:bodyPr>
          <a:lstStyle/>
          <a:p>
            <a:pPr marL="0" indent="0">
              <a:lnSpc>
                <a:spcPct val="120000"/>
              </a:lnSpc>
              <a:buNone/>
            </a:pPr>
            <a:r>
              <a:rPr lang="en-GB" sz="8800" b="1" baseline="30000" dirty="0">
                <a:solidFill>
                  <a:srgbClr val="0000FF"/>
                </a:solidFill>
              </a:rPr>
              <a:t>“We are not learning rules </a:t>
            </a:r>
          </a:p>
          <a:p>
            <a:pPr marL="0" indent="0">
              <a:lnSpc>
                <a:spcPct val="120000"/>
              </a:lnSpc>
              <a:buNone/>
            </a:pPr>
            <a:r>
              <a:rPr lang="en-GB" sz="8800" b="1" baseline="30000" dirty="0">
                <a:solidFill>
                  <a:srgbClr val="0000FF"/>
                </a:solidFill>
              </a:rPr>
              <a:t>       we are learning</a:t>
            </a:r>
          </a:p>
          <a:p>
            <a:pPr marL="0" indent="0" algn="ctr">
              <a:lnSpc>
                <a:spcPct val="120000"/>
              </a:lnSpc>
              <a:spcBef>
                <a:spcPts val="0"/>
              </a:spcBef>
              <a:buNone/>
            </a:pPr>
            <a:r>
              <a:rPr lang="en-GB" sz="8800" b="1" baseline="30000" dirty="0">
                <a:solidFill>
                  <a:srgbClr val="0000FF"/>
                </a:solidFill>
              </a:rPr>
              <a:t>    </a:t>
            </a:r>
            <a:r>
              <a:rPr lang="en-GB" sz="8800" b="1" dirty="0">
                <a:solidFill>
                  <a:srgbClr val="0000FF"/>
                </a:solidFill>
              </a:rPr>
              <a:t>Christ!</a:t>
            </a:r>
            <a:r>
              <a:rPr lang="en-GB" sz="8800" b="1" baseline="30000" dirty="0">
                <a:solidFill>
                  <a:srgbClr val="0000FF"/>
                </a:solidFill>
              </a:rPr>
              <a:t>”</a:t>
            </a:r>
          </a:p>
        </p:txBody>
      </p:sp>
      <p:sp>
        <p:nvSpPr>
          <p:cNvPr id="4" name="Date Placeholder 3">
            <a:extLst>
              <a:ext uri="{FF2B5EF4-FFF2-40B4-BE49-F238E27FC236}">
                <a16:creationId xmlns:a16="http://schemas.microsoft.com/office/drawing/2014/main" id="{739FF355-3D5A-CBE7-6EEF-2B428A7CADE0}"/>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AE649D3-6127-4C56-B78F-771118169A3F}" type="datetime8">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5" name="Footer Placeholder 4">
            <a:extLst>
              <a:ext uri="{FF2B5EF4-FFF2-40B4-BE49-F238E27FC236}">
                <a16:creationId xmlns:a16="http://schemas.microsoft.com/office/drawing/2014/main" id="{B576F7BA-94EF-03D9-9167-3F65ECAE834C}"/>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rPr>
              <a:t>Living as Set Apart Ones #3:  Ephesians 4:17-24</a:t>
            </a:r>
          </a:p>
        </p:txBody>
      </p:sp>
      <p:sp>
        <p:nvSpPr>
          <p:cNvPr id="6" name="Slide Number Placeholder 5">
            <a:extLst>
              <a:ext uri="{FF2B5EF4-FFF2-40B4-BE49-F238E27FC236}">
                <a16:creationId xmlns:a16="http://schemas.microsoft.com/office/drawing/2014/main" id="{B330F690-17A8-375C-177D-5215998AFE8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6B16EA-D25A-4291-87D3-2F0CA146973B}" type="slidenum">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143063643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2000" b="-12000"/>
          </a:stretch>
        </a:blipFill>
        <a:effectLst/>
      </p:bgPr>
    </p:bg>
    <p:spTree>
      <p:nvGrpSpPr>
        <p:cNvPr id="1" name="">
          <a:extLst>
            <a:ext uri="{FF2B5EF4-FFF2-40B4-BE49-F238E27FC236}">
              <a16:creationId xmlns:a16="http://schemas.microsoft.com/office/drawing/2014/main" id="{36B5839F-1F78-29E6-EFA5-A294ACA503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91D103-8F0F-64A1-528E-C3B9CD9D5BB4}"/>
              </a:ext>
            </a:extLst>
          </p:cNvPr>
          <p:cNvSpPr>
            <a:spLocks noGrp="1"/>
          </p:cNvSpPr>
          <p:nvPr>
            <p:ph type="ctrTitle"/>
          </p:nvPr>
        </p:nvSpPr>
        <p:spPr>
          <a:xfrm>
            <a:off x="901700" y="1122363"/>
            <a:ext cx="10337800" cy="1636879"/>
          </a:xfrm>
        </p:spPr>
        <p:txBody>
          <a:bodyPr>
            <a:normAutofit/>
          </a:bodyPr>
          <a:lstStyle/>
          <a:p>
            <a:r>
              <a:rPr lang="en-GB" sz="7200" dirty="0"/>
              <a:t>Set Apart For His Glory - 3</a:t>
            </a:r>
          </a:p>
        </p:txBody>
      </p:sp>
      <p:sp>
        <p:nvSpPr>
          <p:cNvPr id="3" name="Subtitle 2">
            <a:extLst>
              <a:ext uri="{FF2B5EF4-FFF2-40B4-BE49-F238E27FC236}">
                <a16:creationId xmlns:a16="http://schemas.microsoft.com/office/drawing/2014/main" id="{92F8A050-1589-E769-A849-BF77B21C438D}"/>
              </a:ext>
            </a:extLst>
          </p:cNvPr>
          <p:cNvSpPr>
            <a:spLocks noGrp="1"/>
          </p:cNvSpPr>
          <p:nvPr>
            <p:ph type="subTitle" idx="1"/>
          </p:nvPr>
        </p:nvSpPr>
        <p:spPr>
          <a:xfrm>
            <a:off x="1524000" y="3545305"/>
            <a:ext cx="9144000" cy="2300324"/>
          </a:xfrm>
        </p:spPr>
        <p:txBody>
          <a:bodyPr>
            <a:noAutofit/>
          </a:bodyPr>
          <a:lstStyle/>
          <a:p>
            <a:r>
              <a:rPr lang="en-GB" sz="7200" b="1" dirty="0"/>
              <a:t>Set Apart to Live In Union with Christ</a:t>
            </a:r>
          </a:p>
        </p:txBody>
      </p:sp>
    </p:spTree>
    <p:extLst>
      <p:ext uri="{BB962C8B-B14F-4D97-AF65-F5344CB8AC3E}">
        <p14:creationId xmlns:p14="http://schemas.microsoft.com/office/powerpoint/2010/main" val="12389697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2000" b="-12000"/>
          </a:stretch>
        </a:blipFill>
        <a:effectLst/>
      </p:bgPr>
    </p:bg>
    <p:spTree>
      <p:nvGrpSpPr>
        <p:cNvPr id="1" name="">
          <a:extLst>
            <a:ext uri="{FF2B5EF4-FFF2-40B4-BE49-F238E27FC236}">
              <a16:creationId xmlns:a16="http://schemas.microsoft.com/office/drawing/2014/main" id="{FD041302-EDD4-75B3-6B1E-B4A74CD502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D44C14-406B-BAAF-A303-23609A946976}"/>
              </a:ext>
            </a:extLst>
          </p:cNvPr>
          <p:cNvSpPr>
            <a:spLocks noGrp="1"/>
          </p:cNvSpPr>
          <p:nvPr>
            <p:ph type="ctrTitle"/>
          </p:nvPr>
        </p:nvSpPr>
        <p:spPr>
          <a:xfrm>
            <a:off x="901700" y="1122363"/>
            <a:ext cx="10337800" cy="1636879"/>
          </a:xfrm>
        </p:spPr>
        <p:txBody>
          <a:bodyPr>
            <a:normAutofit/>
          </a:bodyPr>
          <a:lstStyle/>
          <a:p>
            <a:r>
              <a:rPr lang="en-GB" sz="7200" dirty="0"/>
              <a:t>Set Apart For His Glory - 3</a:t>
            </a:r>
          </a:p>
        </p:txBody>
      </p:sp>
      <p:sp>
        <p:nvSpPr>
          <p:cNvPr id="3" name="Subtitle 2">
            <a:extLst>
              <a:ext uri="{FF2B5EF4-FFF2-40B4-BE49-F238E27FC236}">
                <a16:creationId xmlns:a16="http://schemas.microsoft.com/office/drawing/2014/main" id="{E09A0BEE-99DE-89F0-9286-C08D718531B4}"/>
              </a:ext>
            </a:extLst>
          </p:cNvPr>
          <p:cNvSpPr>
            <a:spLocks noGrp="1"/>
          </p:cNvSpPr>
          <p:nvPr>
            <p:ph type="subTitle" idx="1"/>
          </p:nvPr>
        </p:nvSpPr>
        <p:spPr>
          <a:xfrm>
            <a:off x="1524000" y="3545305"/>
            <a:ext cx="9144000" cy="2300324"/>
          </a:xfrm>
        </p:spPr>
        <p:txBody>
          <a:bodyPr>
            <a:noAutofit/>
          </a:bodyPr>
          <a:lstStyle/>
          <a:p>
            <a:r>
              <a:rPr lang="en-GB" sz="7200" b="1" dirty="0"/>
              <a:t>Christ in Us and </a:t>
            </a:r>
          </a:p>
          <a:p>
            <a:r>
              <a:rPr lang="en-GB" sz="7200" b="1" dirty="0"/>
              <a:t>Us in Christ</a:t>
            </a:r>
          </a:p>
        </p:txBody>
      </p:sp>
    </p:spTree>
    <p:extLst>
      <p:ext uri="{BB962C8B-B14F-4D97-AF65-F5344CB8AC3E}">
        <p14:creationId xmlns:p14="http://schemas.microsoft.com/office/powerpoint/2010/main" val="35319456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105E1285-067E-F6B5-D3D8-6A550DFB28C0}"/>
              </a:ext>
            </a:extLst>
          </p:cNvPr>
          <p:cNvSpPr>
            <a:spLocks noGrp="1"/>
          </p:cNvSpPr>
          <p:nvPr>
            <p:ph type="dt" sz="half" idx="10"/>
          </p:nvPr>
        </p:nvSpPr>
        <p:spPr/>
        <p:txBody>
          <a:bodyPr/>
          <a:lstStyle/>
          <a:p>
            <a:fld id="{FAE649D3-6127-4C56-B78F-771118169A3F}" type="datetime8">
              <a:rPr lang="en-GB" smtClean="0"/>
              <a:t>29/03/2026 09:53</a:t>
            </a:fld>
            <a:endParaRPr lang="en-GB"/>
          </a:p>
        </p:txBody>
      </p:sp>
      <p:sp>
        <p:nvSpPr>
          <p:cNvPr id="5" name="Footer Placeholder 4">
            <a:extLst>
              <a:ext uri="{FF2B5EF4-FFF2-40B4-BE49-F238E27FC236}">
                <a16:creationId xmlns:a16="http://schemas.microsoft.com/office/drawing/2014/main" id="{3826C14A-A0EC-D04F-3A32-85E768855939}"/>
              </a:ext>
            </a:extLst>
          </p:cNvPr>
          <p:cNvSpPr>
            <a:spLocks noGrp="1"/>
          </p:cNvSpPr>
          <p:nvPr>
            <p:ph type="ftr" sz="quarter" idx="11"/>
          </p:nvPr>
        </p:nvSpPr>
        <p:spPr/>
        <p:txBody>
          <a:bodyPr/>
          <a:lstStyle/>
          <a:p>
            <a:r>
              <a:rPr lang="en-GB"/>
              <a:t>Set Apart For His Glory #1:  Book of Ephesians - Overview</a:t>
            </a:r>
          </a:p>
        </p:txBody>
      </p:sp>
      <p:sp>
        <p:nvSpPr>
          <p:cNvPr id="6" name="Slide Number Placeholder 5">
            <a:extLst>
              <a:ext uri="{FF2B5EF4-FFF2-40B4-BE49-F238E27FC236}">
                <a16:creationId xmlns:a16="http://schemas.microsoft.com/office/drawing/2014/main" id="{9555A94C-764A-B13A-7FA9-290CA4FF3830}"/>
              </a:ext>
            </a:extLst>
          </p:cNvPr>
          <p:cNvSpPr>
            <a:spLocks noGrp="1"/>
          </p:cNvSpPr>
          <p:nvPr>
            <p:ph type="sldNum" sz="quarter" idx="12"/>
          </p:nvPr>
        </p:nvSpPr>
        <p:spPr/>
        <p:txBody>
          <a:bodyPr/>
          <a:lstStyle/>
          <a:p>
            <a:fld id="{EC6B16EA-D25A-4291-87D3-2F0CA146973B}" type="slidenum">
              <a:rPr lang="en-GB" smtClean="0"/>
              <a:t>25</a:t>
            </a:fld>
            <a:endParaRPr lang="en-GB"/>
          </a:p>
        </p:txBody>
      </p:sp>
      <p:sp>
        <p:nvSpPr>
          <p:cNvPr id="8" name="Rectangle 3">
            <a:extLst>
              <a:ext uri="{FF2B5EF4-FFF2-40B4-BE49-F238E27FC236}">
                <a16:creationId xmlns:a16="http://schemas.microsoft.com/office/drawing/2014/main" id="{9D4260FD-4B1B-5412-A324-79630549BF26}"/>
              </a:ext>
            </a:extLst>
          </p:cNvPr>
          <p:cNvSpPr>
            <a:spLocks noChangeArrowheads="1"/>
          </p:cNvSpPr>
          <p:nvPr/>
        </p:nvSpPr>
        <p:spPr bwMode="auto">
          <a:xfrm>
            <a:off x="342900" y="1212664"/>
            <a:ext cx="9271000" cy="51436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952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635D"/>
                </a:solidFill>
                <a:effectLst/>
                <a:latin typeface="Lato" panose="020F0502020204030203" pitchFamily="34" charset="0"/>
              </a:rPr>
              <a:t>  </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rgbClr val="181818"/>
              </a:solidFill>
              <a:effectLst/>
              <a:latin typeface="Merriweather" panose="00000500000000000000" pitchFamily="2" charset="0"/>
            </a:endParaRPr>
          </a:p>
          <a:p>
            <a:pPr lvl="0"/>
            <a:r>
              <a:rPr kumimoji="0" lang="en-US" altLang="en-US" sz="2800" b="0" i="0" u="none" strike="noStrike" cap="none" normalizeH="0" baseline="0" dirty="0">
                <a:ln>
                  <a:noFill/>
                </a:ln>
                <a:solidFill>
                  <a:srgbClr val="181818"/>
                </a:solidFill>
                <a:effectLst/>
                <a:latin typeface="Merriweather" panose="00000500000000000000" pitchFamily="2" charset="0"/>
              </a:rPr>
              <a:t>“Christ with me,</a:t>
            </a:r>
            <a:r>
              <a:rPr lang="en-US" altLang="en-US" sz="2800" dirty="0">
                <a:solidFill>
                  <a:srgbClr val="181818"/>
                </a:solidFill>
                <a:latin typeface="Merriweather" panose="00000500000000000000" pitchFamily="2" charset="0"/>
              </a:rPr>
              <a:t> Christ before me,</a:t>
            </a:r>
            <a:br>
              <a:rPr lang="en-US" altLang="en-US" sz="2800" dirty="0">
                <a:solidFill>
                  <a:srgbClr val="181818"/>
                </a:solidFill>
                <a:latin typeface="Merriweather" panose="00000500000000000000" pitchFamily="2" charset="0"/>
              </a:rPr>
            </a:br>
            <a:r>
              <a:rPr lang="en-US" altLang="en-US" sz="2800" dirty="0">
                <a:solidFill>
                  <a:srgbClr val="181818"/>
                </a:solidFill>
                <a:latin typeface="Merriweather" panose="00000500000000000000" pitchFamily="2" charset="0"/>
              </a:rPr>
              <a:t>Christ behind me, Christ in me,</a:t>
            </a:r>
            <a:br>
              <a:rPr lang="en-US" altLang="en-US" sz="2800" dirty="0">
                <a:solidFill>
                  <a:srgbClr val="181818"/>
                </a:solidFill>
                <a:latin typeface="Merriweather" panose="00000500000000000000" pitchFamily="2" charset="0"/>
              </a:rPr>
            </a:br>
            <a:r>
              <a:rPr lang="en-US" altLang="en-US" sz="2800" dirty="0">
                <a:solidFill>
                  <a:srgbClr val="181818"/>
                </a:solidFill>
                <a:latin typeface="Merriweather" panose="00000500000000000000" pitchFamily="2" charset="0"/>
              </a:rPr>
              <a:t>Christ beneath me, Christ above me,</a:t>
            </a:r>
            <a:br>
              <a:rPr lang="en-US" altLang="en-US" sz="2800" dirty="0">
                <a:solidFill>
                  <a:srgbClr val="181818"/>
                </a:solidFill>
                <a:latin typeface="Merriweather" panose="00000500000000000000" pitchFamily="2" charset="0"/>
              </a:rPr>
            </a:br>
            <a:r>
              <a:rPr lang="en-US" altLang="en-US" sz="2800" dirty="0">
                <a:solidFill>
                  <a:srgbClr val="181818"/>
                </a:solidFill>
                <a:latin typeface="Merriweather" panose="00000500000000000000" pitchFamily="2" charset="0"/>
              </a:rPr>
              <a:t>Christ on my right, Christ on my left,</a:t>
            </a:r>
            <a:br>
              <a:rPr lang="en-US" altLang="en-US" sz="2800" dirty="0">
                <a:solidFill>
                  <a:srgbClr val="181818"/>
                </a:solidFill>
                <a:latin typeface="Merriweather" panose="00000500000000000000" pitchFamily="2" charset="0"/>
              </a:rPr>
            </a:br>
            <a:r>
              <a:rPr lang="en-US" altLang="en-US" sz="2800" dirty="0">
                <a:solidFill>
                  <a:srgbClr val="181818"/>
                </a:solidFill>
                <a:latin typeface="Merriweather" panose="00000500000000000000" pitchFamily="2" charset="0"/>
              </a:rPr>
              <a:t>Christ when I lie down, </a:t>
            </a:r>
          </a:p>
          <a:p>
            <a:pPr lvl="0"/>
            <a:r>
              <a:rPr lang="en-US" altLang="en-US" sz="2800" dirty="0">
                <a:solidFill>
                  <a:srgbClr val="181818"/>
                </a:solidFill>
                <a:latin typeface="Merriweather" panose="00000500000000000000" pitchFamily="2" charset="0"/>
              </a:rPr>
              <a:t>Christ when I sit down,</a:t>
            </a:r>
            <a:br>
              <a:rPr lang="en-US" altLang="en-US" sz="2800" dirty="0">
                <a:solidFill>
                  <a:srgbClr val="181818"/>
                </a:solidFill>
                <a:latin typeface="Merriweather" panose="00000500000000000000" pitchFamily="2" charset="0"/>
              </a:rPr>
            </a:br>
            <a:r>
              <a:rPr lang="en-US" altLang="en-US" sz="2800" dirty="0">
                <a:solidFill>
                  <a:srgbClr val="181818"/>
                </a:solidFill>
                <a:latin typeface="Merriweather" panose="00000500000000000000" pitchFamily="2" charset="0"/>
              </a:rPr>
              <a:t>Christ when I arise,</a:t>
            </a:r>
            <a:br>
              <a:rPr lang="en-US" altLang="en-US" sz="2800" dirty="0">
                <a:solidFill>
                  <a:srgbClr val="181818"/>
                </a:solidFill>
                <a:latin typeface="Merriweather" panose="00000500000000000000" pitchFamily="2" charset="0"/>
              </a:rPr>
            </a:br>
            <a:r>
              <a:rPr lang="en-US" altLang="en-US" sz="2800" dirty="0">
                <a:solidFill>
                  <a:srgbClr val="181818"/>
                </a:solidFill>
                <a:latin typeface="Merriweather" panose="00000500000000000000" pitchFamily="2" charset="0"/>
              </a:rPr>
              <a:t>Christ in the heart of every man who thinks of me,</a:t>
            </a:r>
            <a:br>
              <a:rPr lang="en-US" altLang="en-US" sz="2800" dirty="0">
                <a:solidFill>
                  <a:srgbClr val="181818"/>
                </a:solidFill>
                <a:latin typeface="Merriweather" panose="00000500000000000000" pitchFamily="2" charset="0"/>
              </a:rPr>
            </a:br>
            <a:r>
              <a:rPr lang="en-US" altLang="en-US" sz="2800" dirty="0">
                <a:solidFill>
                  <a:srgbClr val="181818"/>
                </a:solidFill>
                <a:latin typeface="Merriweather" panose="00000500000000000000" pitchFamily="2" charset="0"/>
              </a:rPr>
              <a:t>Christ in the mouth of everyone who speaks of me,</a:t>
            </a:r>
            <a:br>
              <a:rPr lang="en-US" altLang="en-US" sz="2800" dirty="0">
                <a:solidFill>
                  <a:srgbClr val="181818"/>
                </a:solidFill>
                <a:latin typeface="Merriweather" panose="00000500000000000000" pitchFamily="2" charset="0"/>
              </a:rPr>
            </a:br>
            <a:r>
              <a:rPr lang="en-US" altLang="en-US" sz="2800" dirty="0">
                <a:solidFill>
                  <a:srgbClr val="181818"/>
                </a:solidFill>
                <a:latin typeface="Merriweather" panose="00000500000000000000" pitchFamily="2" charset="0"/>
              </a:rPr>
              <a:t>Christ in every eye that sees me,</a:t>
            </a:r>
            <a:br>
              <a:rPr lang="en-US" altLang="en-US" sz="2800" dirty="0">
                <a:solidFill>
                  <a:srgbClr val="181818"/>
                </a:solidFill>
                <a:latin typeface="Merriweather" panose="00000500000000000000" pitchFamily="2" charset="0"/>
              </a:rPr>
            </a:br>
            <a:r>
              <a:rPr lang="en-US" altLang="en-US" sz="2800" dirty="0">
                <a:solidFill>
                  <a:srgbClr val="181818"/>
                </a:solidFill>
                <a:latin typeface="Merriweather" panose="00000500000000000000" pitchFamily="2" charset="0"/>
              </a:rPr>
              <a:t>Christ in every ear that hears me.”</a:t>
            </a:r>
          </a:p>
        </p:txBody>
      </p:sp>
      <p:pic>
        <p:nvPicPr>
          <p:cNvPr id="2052" name="Picture 4" descr="Patrick of Ireland">
            <a:hlinkClick r:id="rId2"/>
            <a:extLst>
              <a:ext uri="{FF2B5EF4-FFF2-40B4-BE49-F238E27FC236}">
                <a16:creationId xmlns:a16="http://schemas.microsoft.com/office/drawing/2014/main" id="{B9D4C342-C3D8-C453-8A47-2BEE2E4FFAE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67725" y="501650"/>
            <a:ext cx="3028950" cy="3028950"/>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4ECE6AE1-67A4-8D19-50D2-D1B9FE1A17B5}"/>
              </a:ext>
            </a:extLst>
          </p:cNvPr>
          <p:cNvSpPr txBox="1"/>
          <p:nvPr/>
        </p:nvSpPr>
        <p:spPr>
          <a:xfrm>
            <a:off x="8953500" y="3530600"/>
            <a:ext cx="2247900" cy="523220"/>
          </a:xfrm>
          <a:prstGeom prst="rect">
            <a:avLst/>
          </a:prstGeom>
          <a:noFill/>
        </p:spPr>
        <p:txBody>
          <a:bodyPr wrap="square" rtlCol="0">
            <a:spAutoFit/>
          </a:bodyPr>
          <a:lstStyle/>
          <a:p>
            <a:pPr lvl="0"/>
            <a:r>
              <a:rPr lang="en-US" altLang="en-US" sz="2800" b="1" dirty="0">
                <a:solidFill>
                  <a:srgbClr val="333333"/>
                </a:solidFill>
                <a:latin typeface="Lato" panose="020F0502020204030203" pitchFamily="34" charset="0"/>
              </a:rPr>
              <a:t>Saint Patrick</a:t>
            </a:r>
            <a:endParaRPr lang="en-US" altLang="en-US" sz="2800" dirty="0"/>
          </a:p>
        </p:txBody>
      </p:sp>
    </p:spTree>
    <p:extLst>
      <p:ext uri="{BB962C8B-B14F-4D97-AF65-F5344CB8AC3E}">
        <p14:creationId xmlns:p14="http://schemas.microsoft.com/office/powerpoint/2010/main" val="193562654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2000" b="-12000"/>
          </a:stretch>
        </a:blipFill>
        <a:effectLst/>
      </p:bgPr>
    </p:bg>
    <p:spTree>
      <p:nvGrpSpPr>
        <p:cNvPr id="1" name="">
          <a:extLst>
            <a:ext uri="{FF2B5EF4-FFF2-40B4-BE49-F238E27FC236}">
              <a16:creationId xmlns:a16="http://schemas.microsoft.com/office/drawing/2014/main" id="{8EF45939-8060-0581-0DB5-CD0D253970E5}"/>
            </a:ext>
          </a:extLst>
        </p:cNvPr>
        <p:cNvGrpSpPr/>
        <p:nvPr/>
      </p:nvGrpSpPr>
      <p:grpSpPr>
        <a:xfrm>
          <a:off x="0" y="0"/>
          <a:ext cx="0" cy="0"/>
          <a:chOff x="0" y="0"/>
          <a:chExt cx="0" cy="0"/>
        </a:xfrm>
      </p:grpSpPr>
    </p:spTree>
    <p:extLst>
      <p:ext uri="{BB962C8B-B14F-4D97-AF65-F5344CB8AC3E}">
        <p14:creationId xmlns:p14="http://schemas.microsoft.com/office/powerpoint/2010/main" val="33591645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AF199D-117E-AD7C-A8A3-8486D8F18D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06C498-7015-7ADC-2973-E5B49BF50ED3}"/>
              </a:ext>
            </a:extLst>
          </p:cNvPr>
          <p:cNvSpPr>
            <a:spLocks noGrp="1"/>
          </p:cNvSpPr>
          <p:nvPr>
            <p:ph type="title"/>
          </p:nvPr>
        </p:nvSpPr>
        <p:spPr>
          <a:xfrm>
            <a:off x="838200" y="18255"/>
            <a:ext cx="10515600" cy="1325563"/>
          </a:xfrm>
        </p:spPr>
        <p:txBody>
          <a:bodyPr>
            <a:normAutofit/>
          </a:bodyPr>
          <a:lstStyle/>
          <a:p>
            <a:pPr algn="ctr"/>
            <a:r>
              <a:rPr lang="en-GB" sz="3600" i="1" dirty="0"/>
              <a:t>Living as Set Apart Ones:  Book of Ephesians Overview</a:t>
            </a:r>
            <a:br>
              <a:rPr lang="en-GB" sz="3600" dirty="0"/>
            </a:br>
            <a:r>
              <a:rPr lang="en-GB" b="1" dirty="0"/>
              <a:t>Andy’s Final Thoughts…</a:t>
            </a:r>
            <a:endParaRPr lang="en-GB" b="1" i="1" dirty="0"/>
          </a:p>
        </p:txBody>
      </p:sp>
      <p:sp>
        <p:nvSpPr>
          <p:cNvPr id="3" name="Content Placeholder 2">
            <a:extLst>
              <a:ext uri="{FF2B5EF4-FFF2-40B4-BE49-F238E27FC236}">
                <a16:creationId xmlns:a16="http://schemas.microsoft.com/office/drawing/2014/main" id="{D0E20ED5-140E-584F-3307-D9CA486BA302}"/>
              </a:ext>
            </a:extLst>
          </p:cNvPr>
          <p:cNvSpPr>
            <a:spLocks noGrp="1"/>
          </p:cNvSpPr>
          <p:nvPr>
            <p:ph idx="1"/>
          </p:nvPr>
        </p:nvSpPr>
        <p:spPr>
          <a:xfrm>
            <a:off x="838200" y="1752600"/>
            <a:ext cx="10572750" cy="4660900"/>
          </a:xfrm>
        </p:spPr>
        <p:txBody>
          <a:bodyPr>
            <a:normAutofit fontScale="92500" lnSpcReduction="10000"/>
          </a:bodyPr>
          <a:lstStyle/>
          <a:p>
            <a:pPr>
              <a:lnSpc>
                <a:spcPct val="150000"/>
              </a:lnSpc>
            </a:pPr>
            <a:r>
              <a:rPr lang="en-GB" b="1" i="1" dirty="0">
                <a:solidFill>
                  <a:srgbClr val="0000FF"/>
                </a:solidFill>
              </a:rPr>
              <a:t>“Find out what pleases the Lord”  </a:t>
            </a:r>
            <a:r>
              <a:rPr lang="en-GB" dirty="0">
                <a:solidFill>
                  <a:srgbClr val="0000FF"/>
                </a:solidFill>
              </a:rPr>
              <a:t>(Ephesians 5:10).  </a:t>
            </a:r>
            <a:r>
              <a:rPr lang="en-GB" b="1" i="1" dirty="0">
                <a:solidFill>
                  <a:srgbClr val="0000FF"/>
                </a:solidFill>
              </a:rPr>
              <a:t>Not</a:t>
            </a:r>
            <a:r>
              <a:rPr lang="en-GB" dirty="0">
                <a:solidFill>
                  <a:srgbClr val="0000FF"/>
                </a:solidFill>
              </a:rPr>
              <a:t> </a:t>
            </a:r>
            <a:r>
              <a:rPr lang="en-GB" b="1" dirty="0">
                <a:solidFill>
                  <a:srgbClr val="0000FF"/>
                </a:solidFill>
              </a:rPr>
              <a:t>Law.</a:t>
            </a:r>
          </a:p>
          <a:p>
            <a:pPr>
              <a:lnSpc>
                <a:spcPct val="150000"/>
              </a:lnSpc>
            </a:pPr>
            <a:r>
              <a:rPr lang="en-GB" b="1" i="1" dirty="0">
                <a:solidFill>
                  <a:srgbClr val="0000FF"/>
                </a:solidFill>
              </a:rPr>
              <a:t>  </a:t>
            </a:r>
            <a:r>
              <a:rPr lang="en-GB" b="1" dirty="0">
                <a:solidFill>
                  <a:srgbClr val="0000FF"/>
                </a:solidFill>
              </a:rPr>
              <a:t>Four reasons to please God, to live ‘Set Apart’ lives:</a:t>
            </a:r>
          </a:p>
          <a:p>
            <a:pPr marL="971550" lvl="1" indent="-514350">
              <a:lnSpc>
                <a:spcPct val="150000"/>
              </a:lnSpc>
              <a:buFont typeface="+mj-lt"/>
              <a:buAutoNum type="arabicPeriod"/>
            </a:pPr>
            <a:r>
              <a:rPr lang="en-GB" b="1" dirty="0">
                <a:solidFill>
                  <a:srgbClr val="FF0000"/>
                </a:solidFill>
              </a:rPr>
              <a:t>Gratitude</a:t>
            </a:r>
            <a:r>
              <a:rPr lang="en-GB" b="1" dirty="0">
                <a:solidFill>
                  <a:srgbClr val="0000FF"/>
                </a:solidFill>
              </a:rPr>
              <a:t> for His love and kindness towards us  </a:t>
            </a:r>
          </a:p>
          <a:p>
            <a:pPr marL="971550" lvl="1" indent="-514350">
              <a:lnSpc>
                <a:spcPct val="150000"/>
              </a:lnSpc>
              <a:buFont typeface="+mj-lt"/>
              <a:buAutoNum type="arabicPeriod"/>
            </a:pPr>
            <a:r>
              <a:rPr lang="en-GB" b="1" dirty="0">
                <a:solidFill>
                  <a:srgbClr val="FF0000"/>
                </a:solidFill>
              </a:rPr>
              <a:t>Glory</a:t>
            </a:r>
            <a:r>
              <a:rPr lang="en-GB" b="1" dirty="0">
                <a:solidFill>
                  <a:srgbClr val="0000FF"/>
                </a:solidFill>
              </a:rPr>
              <a:t> goes to God Himself</a:t>
            </a:r>
            <a:r>
              <a:rPr lang="en-GB" b="1" dirty="0">
                <a:solidFill>
                  <a:srgbClr val="FF0000"/>
                </a:solidFill>
              </a:rPr>
              <a:t> </a:t>
            </a:r>
            <a:r>
              <a:rPr lang="en-GB" b="1" i="1" dirty="0">
                <a:solidFill>
                  <a:srgbClr val="FF0000"/>
                </a:solidFill>
              </a:rPr>
              <a:t>(“Set Apart for His Glory!”)</a:t>
            </a:r>
          </a:p>
          <a:p>
            <a:pPr marL="971550" lvl="1" indent="-514350">
              <a:lnSpc>
                <a:spcPct val="150000"/>
              </a:lnSpc>
              <a:buFont typeface="+mj-lt"/>
              <a:buAutoNum type="arabicPeriod"/>
            </a:pPr>
            <a:r>
              <a:rPr lang="en-GB" b="1" dirty="0">
                <a:solidFill>
                  <a:srgbClr val="0000FF"/>
                </a:solidFill>
              </a:rPr>
              <a:t>We can </a:t>
            </a:r>
            <a:r>
              <a:rPr lang="en-GB" b="1" dirty="0">
                <a:solidFill>
                  <a:srgbClr val="FF0000"/>
                </a:solidFill>
              </a:rPr>
              <a:t>Gaze</a:t>
            </a:r>
            <a:r>
              <a:rPr lang="en-GB" b="1" dirty="0">
                <a:solidFill>
                  <a:srgbClr val="0000FF"/>
                </a:solidFill>
              </a:rPr>
              <a:t> upon his majesty, beauty and power!</a:t>
            </a:r>
            <a:r>
              <a:rPr lang="en-GB" b="1" dirty="0">
                <a:solidFill>
                  <a:srgbClr val="FF0000"/>
                </a:solidFill>
              </a:rPr>
              <a:t>  </a:t>
            </a:r>
          </a:p>
          <a:p>
            <a:pPr>
              <a:lnSpc>
                <a:spcPct val="150000"/>
              </a:lnSpc>
            </a:pPr>
            <a:r>
              <a:rPr lang="en-GB" b="1" dirty="0">
                <a:solidFill>
                  <a:srgbClr val="0000FF"/>
                </a:solidFill>
              </a:rPr>
              <a:t>A ‘finely tuned’ F1 racing car has power to travel at high speeds</a:t>
            </a:r>
          </a:p>
          <a:p>
            <a:pPr marL="971550" lvl="1" indent="-514350">
              <a:lnSpc>
                <a:spcPct val="150000"/>
              </a:lnSpc>
              <a:buFont typeface="+mj-lt"/>
              <a:buAutoNum type="arabicPeriod" startAt="4"/>
            </a:pPr>
            <a:r>
              <a:rPr lang="en-GB" b="1" dirty="0">
                <a:solidFill>
                  <a:srgbClr val="0000FF"/>
                </a:solidFill>
              </a:rPr>
              <a:t>As we live </a:t>
            </a:r>
            <a:r>
              <a:rPr lang="en-GB" b="1" dirty="0">
                <a:solidFill>
                  <a:srgbClr val="FF0000"/>
                </a:solidFill>
              </a:rPr>
              <a:t>‘Set Apart’ </a:t>
            </a:r>
            <a:r>
              <a:rPr lang="en-GB" b="1" dirty="0">
                <a:solidFill>
                  <a:srgbClr val="0000FF"/>
                </a:solidFill>
              </a:rPr>
              <a:t>lives, we </a:t>
            </a:r>
            <a:r>
              <a:rPr lang="en-GB" b="1" dirty="0">
                <a:solidFill>
                  <a:srgbClr val="FF0000"/>
                </a:solidFill>
              </a:rPr>
              <a:t>Gain Momentum </a:t>
            </a:r>
            <a:r>
              <a:rPr lang="en-GB" b="1" dirty="0">
                <a:solidFill>
                  <a:srgbClr val="0000FF"/>
                </a:solidFill>
              </a:rPr>
              <a:t>and</a:t>
            </a:r>
            <a:r>
              <a:rPr lang="en-GB" b="1" dirty="0">
                <a:solidFill>
                  <a:srgbClr val="FF0000"/>
                </a:solidFill>
              </a:rPr>
              <a:t> </a:t>
            </a:r>
            <a:r>
              <a:rPr lang="en-GB" b="1" dirty="0">
                <a:solidFill>
                  <a:srgbClr val="0000FF"/>
                </a:solidFill>
              </a:rPr>
              <a:t>move </a:t>
            </a:r>
            <a:r>
              <a:rPr lang="en-GB" b="1" i="1" dirty="0">
                <a:solidFill>
                  <a:srgbClr val="0000FF"/>
                </a:solidFill>
              </a:rPr>
              <a:t>effortlessly</a:t>
            </a:r>
            <a:r>
              <a:rPr lang="en-GB" b="1" dirty="0">
                <a:solidFill>
                  <a:srgbClr val="0000FF"/>
                </a:solidFill>
              </a:rPr>
              <a:t> in the </a:t>
            </a:r>
            <a:r>
              <a:rPr lang="en-GB" b="1" dirty="0">
                <a:solidFill>
                  <a:srgbClr val="FF0000"/>
                </a:solidFill>
              </a:rPr>
              <a:t>power of God!  </a:t>
            </a:r>
          </a:p>
        </p:txBody>
      </p:sp>
      <p:sp>
        <p:nvSpPr>
          <p:cNvPr id="4" name="Date Placeholder 3">
            <a:extLst>
              <a:ext uri="{FF2B5EF4-FFF2-40B4-BE49-F238E27FC236}">
                <a16:creationId xmlns:a16="http://schemas.microsoft.com/office/drawing/2014/main" id="{2BFEDA78-4830-110D-39C1-8665568B0246}"/>
              </a:ext>
            </a:extLst>
          </p:cNvPr>
          <p:cNvSpPr>
            <a:spLocks noGrp="1"/>
          </p:cNvSpPr>
          <p:nvPr>
            <p:ph type="dt" sz="half" idx="10"/>
          </p:nvPr>
        </p:nvSpPr>
        <p:spPr/>
        <p:txBody>
          <a:bodyPr/>
          <a:lstStyle/>
          <a:p>
            <a:fld id="{FAE649D3-6127-4C56-B78F-771118169A3F}" type="datetime8">
              <a:rPr lang="en-GB" smtClean="0"/>
              <a:t>29/03/2026 09:53</a:t>
            </a:fld>
            <a:endParaRPr lang="en-GB" dirty="0"/>
          </a:p>
        </p:txBody>
      </p:sp>
      <p:sp>
        <p:nvSpPr>
          <p:cNvPr id="5" name="Footer Placeholder 4">
            <a:extLst>
              <a:ext uri="{FF2B5EF4-FFF2-40B4-BE49-F238E27FC236}">
                <a16:creationId xmlns:a16="http://schemas.microsoft.com/office/drawing/2014/main" id="{2FF8D224-86A8-58D6-AEE9-183CBA0FE35C}"/>
              </a:ext>
            </a:extLst>
          </p:cNvPr>
          <p:cNvSpPr>
            <a:spLocks noGrp="1"/>
          </p:cNvSpPr>
          <p:nvPr>
            <p:ph type="ftr" sz="quarter" idx="11"/>
          </p:nvPr>
        </p:nvSpPr>
        <p:spPr/>
        <p:txBody>
          <a:bodyPr/>
          <a:lstStyle/>
          <a:p>
            <a:r>
              <a:rPr lang="en-GB" dirty="0"/>
              <a:t>Living as Set Apart Ones #3:  Ephesians 4:17-24</a:t>
            </a:r>
          </a:p>
        </p:txBody>
      </p:sp>
      <p:sp>
        <p:nvSpPr>
          <p:cNvPr id="6" name="Slide Number Placeholder 5">
            <a:extLst>
              <a:ext uri="{FF2B5EF4-FFF2-40B4-BE49-F238E27FC236}">
                <a16:creationId xmlns:a16="http://schemas.microsoft.com/office/drawing/2014/main" id="{9175C9FB-B3FE-219F-DBEF-7225F9CD1BCD}"/>
              </a:ext>
            </a:extLst>
          </p:cNvPr>
          <p:cNvSpPr>
            <a:spLocks noGrp="1"/>
          </p:cNvSpPr>
          <p:nvPr>
            <p:ph type="sldNum" sz="quarter" idx="12"/>
          </p:nvPr>
        </p:nvSpPr>
        <p:spPr/>
        <p:txBody>
          <a:bodyPr/>
          <a:lstStyle/>
          <a:p>
            <a:fld id="{EC6B16EA-D25A-4291-87D3-2F0CA146973B}" type="slidenum">
              <a:rPr lang="en-GB" smtClean="0"/>
              <a:t>3</a:t>
            </a:fld>
            <a:endParaRPr lang="en-GB" dirty="0"/>
          </a:p>
        </p:txBody>
      </p:sp>
    </p:spTree>
    <p:extLst>
      <p:ext uri="{BB962C8B-B14F-4D97-AF65-F5344CB8AC3E}">
        <p14:creationId xmlns:p14="http://schemas.microsoft.com/office/powerpoint/2010/main" val="2912435757"/>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DC938FF-D076-49D4-9E1E-9FCAE5708800}"/>
              </a:ext>
            </a:extLst>
          </p:cNvPr>
          <p:cNvPicPr>
            <a:picLocks noChangeAspect="1"/>
          </p:cNvPicPr>
          <p:nvPr/>
        </p:nvPicPr>
        <p:blipFill rotWithShape="1">
          <a:blip r:embed="rId3"/>
          <a:srcRect b="14953"/>
          <a:stretch/>
        </p:blipFill>
        <p:spPr>
          <a:xfrm>
            <a:off x="174171" y="201386"/>
            <a:ext cx="11745686" cy="6455228"/>
          </a:xfrm>
          <a:prstGeom prst="rect">
            <a:avLst/>
          </a:prstGeom>
        </p:spPr>
      </p:pic>
      <p:sp>
        <p:nvSpPr>
          <p:cNvPr id="3" name="Rectangle 2">
            <a:extLst>
              <a:ext uri="{FF2B5EF4-FFF2-40B4-BE49-F238E27FC236}">
                <a16:creationId xmlns:a16="http://schemas.microsoft.com/office/drawing/2014/main" id="{CE0E5B1E-BD45-43EF-8DE8-3FAD7C885D0B}"/>
              </a:ext>
            </a:extLst>
          </p:cNvPr>
          <p:cNvSpPr/>
          <p:nvPr/>
        </p:nvSpPr>
        <p:spPr>
          <a:xfrm>
            <a:off x="272143" y="2342067"/>
            <a:ext cx="4652783" cy="4154984"/>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800" b="1" i="0" u="none" strike="noStrike" kern="1200" cap="none" spc="0" normalizeH="0" baseline="0" noProof="0" dirty="0">
                <a:ln>
                  <a:noFill/>
                </a:ln>
                <a:solidFill>
                  <a:prstClr val="black"/>
                </a:solidFill>
                <a:effectLst/>
                <a:uLnTx/>
                <a:uFillTx/>
                <a:latin typeface="Calibri" panose="020F0502020204030204"/>
                <a:ea typeface="+mn-ea"/>
                <a:cs typeface="+mn-cs"/>
              </a:rPr>
              <a:t>Unity the Prime Directive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30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400" b="1" i="0" u="none" strike="noStrike" kern="1200" cap="none" spc="0" normalizeH="0" baseline="0" noProof="0" dirty="0">
                <a:ln>
                  <a:noFill/>
                </a:ln>
                <a:solidFill>
                  <a:prstClr val="black"/>
                </a:solidFill>
                <a:effectLst/>
                <a:uLnTx/>
                <a:uFillTx/>
                <a:latin typeface="Calibri" panose="020F0502020204030204"/>
                <a:ea typeface="+mn-ea"/>
                <a:cs typeface="+mn-cs"/>
              </a:rPr>
              <a:t>The Ultimate Boil Down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30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4" name="TextBox 3">
            <a:extLst>
              <a:ext uri="{FF2B5EF4-FFF2-40B4-BE49-F238E27FC236}">
                <a16:creationId xmlns:a16="http://schemas.microsoft.com/office/drawing/2014/main" id="{3ABD6829-ACFB-47A3-91AB-00D4F8BDF90F}"/>
              </a:ext>
            </a:extLst>
          </p:cNvPr>
          <p:cNvSpPr txBox="1"/>
          <p:nvPr/>
        </p:nvSpPr>
        <p:spPr>
          <a:xfrm>
            <a:off x="5694092" y="1250169"/>
            <a:ext cx="5246049" cy="35394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black"/>
                </a:solidFill>
                <a:effectLst/>
                <a:uLnTx/>
                <a:uFillTx/>
                <a:latin typeface="Calibri" panose="020F0502020204030204"/>
                <a:ea typeface="+mn-ea"/>
                <a:cs typeface="+mn-cs"/>
              </a:rPr>
              <a:t>Maintain (v3) and attain (v13) unity by love (v2, 15, 16) by ministering to each other (v12) with the gifts of Christ (v7) centrally  speaking to each other the truth about Christ (v15) as you are equipped by Christ given shepherds and teachers (v11, 12)</a:t>
            </a:r>
          </a:p>
        </p:txBody>
      </p:sp>
      <p:pic>
        <p:nvPicPr>
          <p:cNvPr id="5" name="Picture 4">
            <a:extLst>
              <a:ext uri="{FF2B5EF4-FFF2-40B4-BE49-F238E27FC236}">
                <a16:creationId xmlns:a16="http://schemas.microsoft.com/office/drawing/2014/main" id="{646ABE24-DFA0-4399-905A-314959F72769}"/>
              </a:ext>
            </a:extLst>
          </p:cNvPr>
          <p:cNvPicPr>
            <a:picLocks noChangeAspect="1"/>
          </p:cNvPicPr>
          <p:nvPr/>
        </p:nvPicPr>
        <p:blipFill>
          <a:blip r:embed="rId4"/>
          <a:stretch>
            <a:fillRect/>
          </a:stretch>
        </p:blipFill>
        <p:spPr>
          <a:xfrm rot="21407030">
            <a:off x="2060561" y="201386"/>
            <a:ext cx="3633531" cy="1847248"/>
          </a:xfrm>
          <a:prstGeom prst="rect">
            <a:avLst/>
          </a:prstGeom>
        </p:spPr>
      </p:pic>
    </p:spTree>
    <p:extLst>
      <p:ext uri="{BB962C8B-B14F-4D97-AF65-F5344CB8AC3E}">
        <p14:creationId xmlns:p14="http://schemas.microsoft.com/office/powerpoint/2010/main" val="1550778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1EBFD7-3CCD-A36F-E70F-02C8D70F59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CA94D4-DB55-0F24-B552-8E318606A8C2}"/>
              </a:ext>
            </a:extLst>
          </p:cNvPr>
          <p:cNvSpPr>
            <a:spLocks noGrp="1"/>
          </p:cNvSpPr>
          <p:nvPr>
            <p:ph type="title"/>
          </p:nvPr>
        </p:nvSpPr>
        <p:spPr>
          <a:xfrm>
            <a:off x="838200" y="18255"/>
            <a:ext cx="10515600" cy="1325563"/>
          </a:xfrm>
        </p:spPr>
        <p:txBody>
          <a:bodyPr>
            <a:normAutofit/>
          </a:bodyPr>
          <a:lstStyle/>
          <a:p>
            <a:pPr algn="ctr"/>
            <a:r>
              <a:rPr lang="en-GB" sz="3600" i="1" dirty="0"/>
              <a:t>Set Apart For His Glory:  Book of Ephesians Overview</a:t>
            </a:r>
            <a:br>
              <a:rPr lang="en-GB" sz="3600" dirty="0"/>
            </a:br>
            <a:r>
              <a:rPr lang="en-GB" b="1" dirty="0"/>
              <a:t>Ephesians Chapters </a:t>
            </a:r>
            <a:r>
              <a:rPr lang="en-GB" b="1" dirty="0">
                <a:solidFill>
                  <a:srgbClr val="0000FF"/>
                </a:solidFill>
              </a:rPr>
              <a:t>4</a:t>
            </a:r>
            <a:r>
              <a:rPr lang="en-GB" b="1" dirty="0"/>
              <a:t> </a:t>
            </a:r>
            <a:r>
              <a:rPr lang="en-GB" b="1" dirty="0">
                <a:solidFill>
                  <a:srgbClr val="0000FF"/>
                </a:solidFill>
              </a:rPr>
              <a:t>–</a:t>
            </a:r>
            <a:r>
              <a:rPr lang="en-GB" b="1" dirty="0"/>
              <a:t> </a:t>
            </a:r>
            <a:r>
              <a:rPr lang="en-GB" b="1" dirty="0">
                <a:solidFill>
                  <a:srgbClr val="0000FF"/>
                </a:solidFill>
              </a:rPr>
              <a:t>6</a:t>
            </a:r>
            <a:r>
              <a:rPr lang="en-GB" b="1" dirty="0"/>
              <a:t>: Topics to Cover</a:t>
            </a:r>
            <a:endParaRPr lang="en-GB" b="1" i="1" dirty="0"/>
          </a:p>
        </p:txBody>
      </p:sp>
      <p:sp>
        <p:nvSpPr>
          <p:cNvPr id="3" name="Content Placeholder 2">
            <a:extLst>
              <a:ext uri="{FF2B5EF4-FFF2-40B4-BE49-F238E27FC236}">
                <a16:creationId xmlns:a16="http://schemas.microsoft.com/office/drawing/2014/main" id="{31964C9F-727B-E92A-988D-1FBC00B184CD}"/>
              </a:ext>
            </a:extLst>
          </p:cNvPr>
          <p:cNvSpPr>
            <a:spLocks noGrp="1"/>
          </p:cNvSpPr>
          <p:nvPr>
            <p:ph idx="1"/>
          </p:nvPr>
        </p:nvSpPr>
        <p:spPr>
          <a:xfrm>
            <a:off x="838200" y="1752600"/>
            <a:ext cx="10572750" cy="4660900"/>
          </a:xfrm>
        </p:spPr>
        <p:txBody>
          <a:bodyPr>
            <a:normAutofit/>
          </a:bodyPr>
          <a:lstStyle/>
          <a:p>
            <a:pPr>
              <a:lnSpc>
                <a:spcPct val="100000"/>
              </a:lnSpc>
            </a:pPr>
            <a:r>
              <a:rPr lang="en-GB" b="1" dirty="0">
                <a:solidFill>
                  <a:srgbClr val="0000FF"/>
                </a:solidFill>
              </a:rPr>
              <a:t>UNITY is the ‘Prime Directive’  </a:t>
            </a:r>
            <a:r>
              <a:rPr lang="en-GB" dirty="0">
                <a:solidFill>
                  <a:srgbClr val="0000FF"/>
                </a:solidFill>
              </a:rPr>
              <a:t>(4:1-16)			</a:t>
            </a:r>
            <a:r>
              <a:rPr lang="en-GB" b="1" dirty="0">
                <a:solidFill>
                  <a:srgbClr val="FF0000"/>
                </a:solidFill>
              </a:rPr>
              <a:t>John</a:t>
            </a:r>
          </a:p>
          <a:p>
            <a:pPr>
              <a:lnSpc>
                <a:spcPct val="100000"/>
              </a:lnSpc>
            </a:pPr>
            <a:r>
              <a:rPr lang="en-GB" b="1" dirty="0">
                <a:solidFill>
                  <a:srgbClr val="0000FF"/>
                </a:solidFill>
              </a:rPr>
              <a:t>Living as ‘SET APART’ ones (‘Holy’)  </a:t>
            </a:r>
            <a:r>
              <a:rPr lang="en-GB" dirty="0">
                <a:solidFill>
                  <a:srgbClr val="0000FF"/>
                </a:solidFill>
              </a:rPr>
              <a:t>(4:17-24)		</a:t>
            </a:r>
            <a:r>
              <a:rPr lang="en-GB" b="1" dirty="0">
                <a:solidFill>
                  <a:srgbClr val="FF0000"/>
                </a:solidFill>
              </a:rPr>
              <a:t>Phil</a:t>
            </a:r>
            <a:endParaRPr lang="en-GB" dirty="0">
              <a:solidFill>
                <a:srgbClr val="FF0000"/>
              </a:solidFill>
            </a:endParaRPr>
          </a:p>
          <a:p>
            <a:pPr>
              <a:lnSpc>
                <a:spcPct val="100000"/>
              </a:lnSpc>
            </a:pPr>
            <a:r>
              <a:rPr lang="en-GB" b="1" dirty="0">
                <a:solidFill>
                  <a:srgbClr val="0000FF"/>
                </a:solidFill>
              </a:rPr>
              <a:t>Putting OFF and Putting ON  </a:t>
            </a:r>
            <a:r>
              <a:rPr lang="en-GB" dirty="0">
                <a:solidFill>
                  <a:srgbClr val="0000FF"/>
                </a:solidFill>
              </a:rPr>
              <a:t>(4:25-32)			</a:t>
            </a:r>
            <a:r>
              <a:rPr lang="en-GB" b="1" dirty="0">
                <a:solidFill>
                  <a:srgbClr val="FF0000"/>
                </a:solidFill>
              </a:rPr>
              <a:t>Sunny</a:t>
            </a:r>
            <a:endParaRPr lang="en-GB" dirty="0">
              <a:solidFill>
                <a:srgbClr val="FF0000"/>
              </a:solidFill>
            </a:endParaRPr>
          </a:p>
          <a:p>
            <a:pPr>
              <a:lnSpc>
                <a:spcPct val="100000"/>
              </a:lnSpc>
            </a:pPr>
            <a:r>
              <a:rPr lang="en-GB" b="1" dirty="0">
                <a:solidFill>
                  <a:srgbClr val="0000FF"/>
                </a:solidFill>
              </a:rPr>
              <a:t>Living as ‘Children of Light’  </a:t>
            </a:r>
            <a:r>
              <a:rPr lang="en-GB" dirty="0">
                <a:solidFill>
                  <a:srgbClr val="0000FF"/>
                </a:solidFill>
              </a:rPr>
              <a:t>(5:1-14)			</a:t>
            </a:r>
            <a:r>
              <a:rPr lang="en-GB" b="1" dirty="0">
                <a:solidFill>
                  <a:srgbClr val="FF0000"/>
                </a:solidFill>
              </a:rPr>
              <a:t>David</a:t>
            </a:r>
            <a:endParaRPr lang="en-GB" dirty="0">
              <a:solidFill>
                <a:srgbClr val="FF0000"/>
              </a:solidFill>
            </a:endParaRPr>
          </a:p>
          <a:p>
            <a:pPr>
              <a:lnSpc>
                <a:spcPct val="100000"/>
              </a:lnSpc>
            </a:pPr>
            <a:r>
              <a:rPr lang="en-GB" b="1" dirty="0">
                <a:solidFill>
                  <a:srgbClr val="0000FF"/>
                </a:solidFill>
              </a:rPr>
              <a:t>Getting Drunk on the Holy Spirit  </a:t>
            </a:r>
            <a:r>
              <a:rPr lang="en-GB" dirty="0">
                <a:solidFill>
                  <a:srgbClr val="0000FF"/>
                </a:solidFill>
              </a:rPr>
              <a:t>(5:15-21)		</a:t>
            </a:r>
            <a:r>
              <a:rPr lang="en-GB" b="1" dirty="0">
                <a:solidFill>
                  <a:srgbClr val="FF0000"/>
                </a:solidFill>
              </a:rPr>
              <a:t>Gillian</a:t>
            </a:r>
            <a:endParaRPr lang="en-GB" dirty="0">
              <a:solidFill>
                <a:srgbClr val="FF0000"/>
              </a:solidFill>
            </a:endParaRPr>
          </a:p>
          <a:p>
            <a:pPr>
              <a:lnSpc>
                <a:spcPct val="100000"/>
              </a:lnSpc>
            </a:pPr>
            <a:r>
              <a:rPr lang="en-GB" b="1" dirty="0">
                <a:solidFill>
                  <a:srgbClr val="0000FF"/>
                </a:solidFill>
              </a:rPr>
              <a:t>Submission in Christian Marriage  </a:t>
            </a:r>
            <a:r>
              <a:rPr lang="en-GB" dirty="0">
                <a:solidFill>
                  <a:srgbClr val="0000FF"/>
                </a:solidFill>
              </a:rPr>
              <a:t>(5:22-33)		</a:t>
            </a:r>
            <a:r>
              <a:rPr lang="en-GB" b="1" dirty="0">
                <a:solidFill>
                  <a:srgbClr val="FF0000"/>
                </a:solidFill>
              </a:rPr>
              <a:t>Judith</a:t>
            </a:r>
            <a:endParaRPr lang="en-GB" dirty="0">
              <a:solidFill>
                <a:srgbClr val="FF0000"/>
              </a:solidFill>
            </a:endParaRPr>
          </a:p>
          <a:p>
            <a:pPr>
              <a:lnSpc>
                <a:spcPct val="100000"/>
              </a:lnSpc>
            </a:pPr>
            <a:r>
              <a:rPr lang="en-GB" b="1" dirty="0">
                <a:solidFill>
                  <a:srgbClr val="0000FF"/>
                </a:solidFill>
              </a:rPr>
              <a:t>Submission in Home and Workplace</a:t>
            </a:r>
            <a:r>
              <a:rPr lang="en-GB" dirty="0">
                <a:solidFill>
                  <a:srgbClr val="0000FF"/>
                </a:solidFill>
              </a:rPr>
              <a:t>  (6:1-9)		</a:t>
            </a:r>
            <a:r>
              <a:rPr lang="en-GB" b="1" dirty="0">
                <a:solidFill>
                  <a:srgbClr val="FF0000"/>
                </a:solidFill>
              </a:rPr>
              <a:t>Oyin</a:t>
            </a:r>
            <a:endParaRPr lang="en-GB" dirty="0">
              <a:solidFill>
                <a:srgbClr val="FF0000"/>
              </a:solidFill>
            </a:endParaRPr>
          </a:p>
          <a:p>
            <a:pPr>
              <a:lnSpc>
                <a:spcPct val="100000"/>
              </a:lnSpc>
            </a:pPr>
            <a:r>
              <a:rPr lang="en-GB" b="1" dirty="0">
                <a:solidFill>
                  <a:srgbClr val="0000FF"/>
                </a:solidFill>
              </a:rPr>
              <a:t>Putting On the Armour of God  </a:t>
            </a:r>
            <a:r>
              <a:rPr lang="en-GB" dirty="0">
                <a:solidFill>
                  <a:srgbClr val="0000FF"/>
                </a:solidFill>
              </a:rPr>
              <a:t>(6:10-20)		</a:t>
            </a:r>
            <a:r>
              <a:rPr lang="en-GB" b="1" dirty="0">
                <a:solidFill>
                  <a:srgbClr val="FF0000"/>
                </a:solidFill>
              </a:rPr>
              <a:t>Andy</a:t>
            </a:r>
          </a:p>
        </p:txBody>
      </p:sp>
      <p:sp>
        <p:nvSpPr>
          <p:cNvPr id="4" name="Date Placeholder 3">
            <a:extLst>
              <a:ext uri="{FF2B5EF4-FFF2-40B4-BE49-F238E27FC236}">
                <a16:creationId xmlns:a16="http://schemas.microsoft.com/office/drawing/2014/main" id="{712EB002-BD0A-DEF5-130A-0BA30BF3DA9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AE649D3-6127-4C56-B78F-771118169A3F}" type="datetime8">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5" name="Footer Placeholder 4">
            <a:extLst>
              <a:ext uri="{FF2B5EF4-FFF2-40B4-BE49-F238E27FC236}">
                <a16:creationId xmlns:a16="http://schemas.microsoft.com/office/drawing/2014/main" id="{B9F53544-5330-CBA4-9B8C-88A390FBDC2C}"/>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rPr>
              <a:t>Set Apart For His Glory #1:  Book of Ephesians - Overview</a:t>
            </a:r>
          </a:p>
        </p:txBody>
      </p:sp>
      <p:sp>
        <p:nvSpPr>
          <p:cNvPr id="6" name="Slide Number Placeholder 5">
            <a:extLst>
              <a:ext uri="{FF2B5EF4-FFF2-40B4-BE49-F238E27FC236}">
                <a16:creationId xmlns:a16="http://schemas.microsoft.com/office/drawing/2014/main" id="{2EAA22CF-2694-42D6-CB2B-A01039CD2E6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6B16EA-D25A-4291-87D3-2F0CA146973B}" type="slidenum">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mc:AlternateContent xmlns:mc="http://schemas.openxmlformats.org/markup-compatibility/2006" xmlns:p14="http://schemas.microsoft.com/office/powerpoint/2010/main">
        <mc:Choice Requires="p14">
          <p:contentPart p14:bwMode="auto" r:id="rId3">
            <p14:nvContentPartPr>
              <p14:cNvPr id="7" name="Ink 6">
                <a:extLst>
                  <a:ext uri="{FF2B5EF4-FFF2-40B4-BE49-F238E27FC236}">
                    <a16:creationId xmlns:a16="http://schemas.microsoft.com/office/drawing/2014/main" id="{F10C14CD-59C8-3C4E-557A-FC652D8A6917}"/>
                  </a:ext>
                </a:extLst>
              </p14:cNvPr>
              <p14:cNvContentPartPr/>
              <p14:nvPr/>
            </p14:nvContentPartPr>
            <p14:xfrm>
              <a:off x="-2230105" y="5133423"/>
              <a:ext cx="360" cy="360"/>
            </p14:xfrm>
          </p:contentPart>
        </mc:Choice>
        <mc:Fallback xmlns="">
          <p:pic>
            <p:nvPicPr>
              <p:cNvPr id="7" name="Ink 6">
                <a:extLst>
                  <a:ext uri="{FF2B5EF4-FFF2-40B4-BE49-F238E27FC236}">
                    <a16:creationId xmlns:a16="http://schemas.microsoft.com/office/drawing/2014/main" id="{F10C14CD-59C8-3C4E-557A-FC652D8A6917}"/>
                  </a:ext>
                </a:extLst>
              </p:cNvPr>
              <p:cNvPicPr/>
              <p:nvPr/>
            </p:nvPicPr>
            <p:blipFill>
              <a:blip r:embed="rId4"/>
              <a:stretch>
                <a:fillRect/>
              </a:stretch>
            </p:blipFill>
            <p:spPr>
              <a:xfrm>
                <a:off x="-2265745" y="5061423"/>
                <a:ext cx="72000" cy="144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0" name="Ink 9">
                <a:extLst>
                  <a:ext uri="{FF2B5EF4-FFF2-40B4-BE49-F238E27FC236}">
                    <a16:creationId xmlns:a16="http://schemas.microsoft.com/office/drawing/2014/main" id="{E5E4331D-7EA5-F254-984C-A915D80C348D}"/>
                  </a:ext>
                </a:extLst>
              </p14:cNvPr>
              <p14:cNvContentPartPr/>
              <p14:nvPr/>
            </p14:nvContentPartPr>
            <p14:xfrm>
              <a:off x="-4187065" y="4026423"/>
              <a:ext cx="360" cy="360"/>
            </p14:xfrm>
          </p:contentPart>
        </mc:Choice>
        <mc:Fallback xmlns="">
          <p:pic>
            <p:nvPicPr>
              <p:cNvPr id="10" name="Ink 9">
                <a:extLst>
                  <a:ext uri="{FF2B5EF4-FFF2-40B4-BE49-F238E27FC236}">
                    <a16:creationId xmlns:a16="http://schemas.microsoft.com/office/drawing/2014/main" id="{E5E4331D-7EA5-F254-984C-A915D80C348D}"/>
                  </a:ext>
                </a:extLst>
              </p:cNvPr>
              <p:cNvPicPr/>
              <p:nvPr/>
            </p:nvPicPr>
            <p:blipFill>
              <a:blip r:embed="rId6"/>
              <a:stretch>
                <a:fillRect/>
              </a:stretch>
            </p:blipFill>
            <p:spPr>
              <a:xfrm>
                <a:off x="-4223065" y="3954783"/>
                <a:ext cx="72000" cy="144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3" name="Ink 12">
                <a:extLst>
                  <a:ext uri="{FF2B5EF4-FFF2-40B4-BE49-F238E27FC236}">
                    <a16:creationId xmlns:a16="http://schemas.microsoft.com/office/drawing/2014/main" id="{65A8374D-6971-3769-06BA-E6960F34A6BC}"/>
                  </a:ext>
                </a:extLst>
              </p14:cNvPr>
              <p14:cNvContentPartPr/>
              <p14:nvPr/>
            </p14:nvContentPartPr>
            <p14:xfrm>
              <a:off x="-3818065" y="1636383"/>
              <a:ext cx="360" cy="360"/>
            </p14:xfrm>
          </p:contentPart>
        </mc:Choice>
        <mc:Fallback xmlns="">
          <p:pic>
            <p:nvPicPr>
              <p:cNvPr id="13" name="Ink 12">
                <a:extLst>
                  <a:ext uri="{FF2B5EF4-FFF2-40B4-BE49-F238E27FC236}">
                    <a16:creationId xmlns:a16="http://schemas.microsoft.com/office/drawing/2014/main" id="{65A8374D-6971-3769-06BA-E6960F34A6BC}"/>
                  </a:ext>
                </a:extLst>
              </p:cNvPr>
              <p:cNvPicPr/>
              <p:nvPr/>
            </p:nvPicPr>
            <p:blipFill>
              <a:blip r:embed="rId6"/>
              <a:stretch>
                <a:fillRect/>
              </a:stretch>
            </p:blipFill>
            <p:spPr>
              <a:xfrm>
                <a:off x="-3853705" y="1564743"/>
                <a:ext cx="72000" cy="1440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4" name="Ink 13">
                <a:extLst>
                  <a:ext uri="{FF2B5EF4-FFF2-40B4-BE49-F238E27FC236}">
                    <a16:creationId xmlns:a16="http://schemas.microsoft.com/office/drawing/2014/main" id="{262A1535-439D-6EAE-0670-032791508318}"/>
                  </a:ext>
                </a:extLst>
              </p14:cNvPr>
              <p14:cNvContentPartPr/>
              <p14:nvPr/>
            </p14:nvContentPartPr>
            <p14:xfrm>
              <a:off x="170375" y="2225343"/>
              <a:ext cx="8655840" cy="647280"/>
            </p14:xfrm>
          </p:contentPart>
        </mc:Choice>
        <mc:Fallback xmlns="">
          <p:pic>
            <p:nvPicPr>
              <p:cNvPr id="14" name="Ink 13">
                <a:extLst>
                  <a:ext uri="{FF2B5EF4-FFF2-40B4-BE49-F238E27FC236}">
                    <a16:creationId xmlns:a16="http://schemas.microsoft.com/office/drawing/2014/main" id="{262A1535-439D-6EAE-0670-032791508318}"/>
                  </a:ext>
                </a:extLst>
              </p:cNvPr>
              <p:cNvPicPr/>
              <p:nvPr/>
            </p:nvPicPr>
            <p:blipFill>
              <a:blip r:embed="rId9"/>
              <a:stretch>
                <a:fillRect/>
              </a:stretch>
            </p:blipFill>
            <p:spPr>
              <a:xfrm>
                <a:off x="134375" y="2153343"/>
                <a:ext cx="8727480" cy="790920"/>
              </a:xfrm>
              <a:prstGeom prst="rect">
                <a:avLst/>
              </a:prstGeom>
            </p:spPr>
          </p:pic>
        </mc:Fallback>
      </mc:AlternateContent>
    </p:spTree>
    <p:extLst>
      <p:ext uri="{BB962C8B-B14F-4D97-AF65-F5344CB8AC3E}">
        <p14:creationId xmlns:p14="http://schemas.microsoft.com/office/powerpoint/2010/main" val="268460079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053DE-4384-AB43-8C00-32FD57EC68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5A339D-0E4C-C1FC-F629-1334F329F622}"/>
              </a:ext>
            </a:extLst>
          </p:cNvPr>
          <p:cNvSpPr>
            <a:spLocks noGrp="1"/>
          </p:cNvSpPr>
          <p:nvPr>
            <p:ph type="title"/>
          </p:nvPr>
        </p:nvSpPr>
        <p:spPr>
          <a:xfrm>
            <a:off x="838200" y="18255"/>
            <a:ext cx="10515600" cy="1325563"/>
          </a:xfrm>
        </p:spPr>
        <p:txBody>
          <a:bodyPr>
            <a:normAutofit/>
          </a:bodyPr>
          <a:lstStyle/>
          <a:p>
            <a:pPr algn="ctr"/>
            <a:r>
              <a:rPr lang="en-GB" sz="3600" i="1" dirty="0"/>
              <a:t>Session 3: Living as Set Apart Ones </a:t>
            </a:r>
            <a:br>
              <a:rPr lang="en-GB" sz="3600" i="1" dirty="0"/>
            </a:br>
            <a:r>
              <a:rPr lang="en-GB" sz="3600" b="1" dirty="0"/>
              <a:t>E</a:t>
            </a:r>
            <a:r>
              <a:rPr lang="en-GB" b="1" dirty="0"/>
              <a:t>phesians 4:17-24</a:t>
            </a:r>
            <a:endParaRPr lang="en-GB" b="1" i="1" dirty="0"/>
          </a:p>
        </p:txBody>
      </p:sp>
      <p:sp>
        <p:nvSpPr>
          <p:cNvPr id="3" name="Content Placeholder 2">
            <a:extLst>
              <a:ext uri="{FF2B5EF4-FFF2-40B4-BE49-F238E27FC236}">
                <a16:creationId xmlns:a16="http://schemas.microsoft.com/office/drawing/2014/main" id="{4ED0D894-D473-D8EC-6823-0357C26503C0}"/>
              </a:ext>
            </a:extLst>
          </p:cNvPr>
          <p:cNvSpPr>
            <a:spLocks noGrp="1"/>
          </p:cNvSpPr>
          <p:nvPr>
            <p:ph idx="1"/>
          </p:nvPr>
        </p:nvSpPr>
        <p:spPr>
          <a:xfrm>
            <a:off x="545431" y="1397726"/>
            <a:ext cx="11036969" cy="4810569"/>
          </a:xfrm>
        </p:spPr>
        <p:txBody>
          <a:bodyPr>
            <a:noAutofit/>
          </a:bodyPr>
          <a:lstStyle/>
          <a:p>
            <a:pPr marL="0" indent="0">
              <a:lnSpc>
                <a:spcPct val="150000"/>
              </a:lnSpc>
              <a:buNone/>
            </a:pPr>
            <a:r>
              <a:rPr lang="en-GB" sz="3600" b="1" dirty="0">
                <a:solidFill>
                  <a:srgbClr val="0000FF"/>
                </a:solidFill>
              </a:rPr>
              <a:t>Now this I say and testify in the Lord, that you must no longer walk as the Gentiles do, in the futility of their minds. </a:t>
            </a:r>
            <a:r>
              <a:rPr lang="en-GB" sz="3600" b="1" baseline="30000" dirty="0">
                <a:solidFill>
                  <a:srgbClr val="0000FF"/>
                </a:solidFill>
              </a:rPr>
              <a:t>18 </a:t>
            </a:r>
            <a:r>
              <a:rPr lang="en-GB" sz="3600" b="1" dirty="0">
                <a:solidFill>
                  <a:srgbClr val="0000FF"/>
                </a:solidFill>
              </a:rPr>
              <a:t>They are darkened in their understanding, alienated from the life of God because of the ignorance that is in them, due to their hardness of heart. </a:t>
            </a:r>
          </a:p>
        </p:txBody>
      </p:sp>
      <p:sp>
        <p:nvSpPr>
          <p:cNvPr id="4" name="Date Placeholder 3">
            <a:extLst>
              <a:ext uri="{FF2B5EF4-FFF2-40B4-BE49-F238E27FC236}">
                <a16:creationId xmlns:a16="http://schemas.microsoft.com/office/drawing/2014/main" id="{D84764D2-51C9-8573-2BF6-AFD7871B148F}"/>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AE649D3-6127-4C56-B78F-771118169A3F}" type="datetime8">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5" name="Footer Placeholder 4">
            <a:extLst>
              <a:ext uri="{FF2B5EF4-FFF2-40B4-BE49-F238E27FC236}">
                <a16:creationId xmlns:a16="http://schemas.microsoft.com/office/drawing/2014/main" id="{EC3C3983-7457-91CE-D2F9-77958CEF603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rPr>
              <a:t>Living as Set Apart Ones #3:  Ephesians 4:17-24</a:t>
            </a:r>
          </a:p>
        </p:txBody>
      </p:sp>
      <p:sp>
        <p:nvSpPr>
          <p:cNvPr id="6" name="Slide Number Placeholder 5">
            <a:extLst>
              <a:ext uri="{FF2B5EF4-FFF2-40B4-BE49-F238E27FC236}">
                <a16:creationId xmlns:a16="http://schemas.microsoft.com/office/drawing/2014/main" id="{2023F8FB-0D8D-6350-B1C5-C004F30E453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6B16EA-D25A-4291-87D3-2F0CA146973B}" type="slidenum">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409035838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42A783-79CB-D9A5-91A1-91FEF8B5B0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CA7751-0A65-EB23-4108-FEEA11E23DC1}"/>
              </a:ext>
            </a:extLst>
          </p:cNvPr>
          <p:cNvSpPr>
            <a:spLocks noGrp="1"/>
          </p:cNvSpPr>
          <p:nvPr>
            <p:ph type="title"/>
          </p:nvPr>
        </p:nvSpPr>
        <p:spPr>
          <a:xfrm>
            <a:off x="838200" y="18255"/>
            <a:ext cx="10515600" cy="1325563"/>
          </a:xfrm>
        </p:spPr>
        <p:txBody>
          <a:bodyPr>
            <a:normAutofit/>
          </a:bodyPr>
          <a:lstStyle/>
          <a:p>
            <a:pPr algn="ctr"/>
            <a:r>
              <a:rPr lang="en-GB" sz="3600" i="1" dirty="0"/>
              <a:t>Session 3: Living as Set Apart Ones </a:t>
            </a:r>
            <a:br>
              <a:rPr lang="en-GB" sz="3600" i="1" dirty="0"/>
            </a:br>
            <a:r>
              <a:rPr lang="en-GB" sz="3600" b="1" dirty="0"/>
              <a:t>E</a:t>
            </a:r>
            <a:r>
              <a:rPr lang="en-GB" b="1" dirty="0"/>
              <a:t>phesians 4:17-24</a:t>
            </a:r>
            <a:endParaRPr lang="en-GB" b="1" i="1" dirty="0"/>
          </a:p>
        </p:txBody>
      </p:sp>
      <p:sp>
        <p:nvSpPr>
          <p:cNvPr id="3" name="Content Placeholder 2">
            <a:extLst>
              <a:ext uri="{FF2B5EF4-FFF2-40B4-BE49-F238E27FC236}">
                <a16:creationId xmlns:a16="http://schemas.microsoft.com/office/drawing/2014/main" id="{3CC80BC7-69E0-3E8F-93D1-C72F012DFF1F}"/>
              </a:ext>
            </a:extLst>
          </p:cNvPr>
          <p:cNvSpPr>
            <a:spLocks noGrp="1"/>
          </p:cNvSpPr>
          <p:nvPr>
            <p:ph idx="1"/>
          </p:nvPr>
        </p:nvSpPr>
        <p:spPr>
          <a:xfrm>
            <a:off x="615950" y="1397726"/>
            <a:ext cx="10953750" cy="4779237"/>
          </a:xfrm>
        </p:spPr>
        <p:txBody>
          <a:bodyPr>
            <a:normAutofit lnSpcReduction="10000"/>
          </a:bodyPr>
          <a:lstStyle/>
          <a:p>
            <a:pPr marL="0" indent="0">
              <a:lnSpc>
                <a:spcPct val="150000"/>
              </a:lnSpc>
              <a:buNone/>
            </a:pPr>
            <a:r>
              <a:rPr lang="en-GB" sz="3600" b="1" baseline="30000" dirty="0">
                <a:solidFill>
                  <a:srgbClr val="0000FF"/>
                </a:solidFill>
              </a:rPr>
              <a:t>19 </a:t>
            </a:r>
            <a:r>
              <a:rPr lang="en-GB" sz="3600" b="1" dirty="0">
                <a:solidFill>
                  <a:srgbClr val="0000FF"/>
                </a:solidFill>
              </a:rPr>
              <a:t>They have become callous and have given themselves up to sensuality, greedy to practice every kind of impurity. </a:t>
            </a:r>
            <a:r>
              <a:rPr lang="en-GB" sz="3600" b="1" baseline="30000" dirty="0">
                <a:solidFill>
                  <a:srgbClr val="0000FF"/>
                </a:solidFill>
              </a:rPr>
              <a:t>20 </a:t>
            </a:r>
            <a:r>
              <a:rPr lang="en-GB" sz="3600" b="1" dirty="0">
                <a:solidFill>
                  <a:srgbClr val="0000FF"/>
                </a:solidFill>
              </a:rPr>
              <a:t>But that is not the way you learned Christ!— </a:t>
            </a:r>
            <a:r>
              <a:rPr lang="en-GB" sz="3600" b="1" baseline="30000" dirty="0">
                <a:solidFill>
                  <a:srgbClr val="0000FF"/>
                </a:solidFill>
              </a:rPr>
              <a:t>21 </a:t>
            </a:r>
            <a:r>
              <a:rPr lang="en-GB" sz="3600" b="1" dirty="0">
                <a:solidFill>
                  <a:srgbClr val="0000FF"/>
                </a:solidFill>
              </a:rPr>
              <a:t>assuming that you have heard about him and were taught in him, as the truth is in Jesus, </a:t>
            </a:r>
          </a:p>
        </p:txBody>
      </p:sp>
      <p:sp>
        <p:nvSpPr>
          <p:cNvPr id="4" name="Date Placeholder 3">
            <a:extLst>
              <a:ext uri="{FF2B5EF4-FFF2-40B4-BE49-F238E27FC236}">
                <a16:creationId xmlns:a16="http://schemas.microsoft.com/office/drawing/2014/main" id="{952AF5BC-2251-927D-ACFA-FB270079E979}"/>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AE649D3-6127-4C56-B78F-771118169A3F}" type="datetime8">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5" name="Footer Placeholder 4">
            <a:extLst>
              <a:ext uri="{FF2B5EF4-FFF2-40B4-BE49-F238E27FC236}">
                <a16:creationId xmlns:a16="http://schemas.microsoft.com/office/drawing/2014/main" id="{9B2FCD28-5D6A-9A60-6CF0-CD961DE578F6}"/>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rPr>
              <a:t>Living as Set Apart Ones #3:  Ephesians 4:17-24</a:t>
            </a:r>
          </a:p>
        </p:txBody>
      </p:sp>
      <p:sp>
        <p:nvSpPr>
          <p:cNvPr id="6" name="Slide Number Placeholder 5">
            <a:extLst>
              <a:ext uri="{FF2B5EF4-FFF2-40B4-BE49-F238E27FC236}">
                <a16:creationId xmlns:a16="http://schemas.microsoft.com/office/drawing/2014/main" id="{53456D28-5AE5-F3D7-0E20-C4B9117BCA9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6B16EA-D25A-4291-87D3-2F0CA146973B}" type="slidenum">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233916256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56AEA6-D7FA-A697-337F-F1076D91CE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71760B-8ABB-DDBD-D7AD-D7D64119DF8C}"/>
              </a:ext>
            </a:extLst>
          </p:cNvPr>
          <p:cNvSpPr>
            <a:spLocks noGrp="1"/>
          </p:cNvSpPr>
          <p:nvPr>
            <p:ph type="title"/>
          </p:nvPr>
        </p:nvSpPr>
        <p:spPr>
          <a:xfrm>
            <a:off x="838200" y="18255"/>
            <a:ext cx="10515600" cy="1325563"/>
          </a:xfrm>
        </p:spPr>
        <p:txBody>
          <a:bodyPr>
            <a:normAutofit/>
          </a:bodyPr>
          <a:lstStyle/>
          <a:p>
            <a:pPr algn="ctr"/>
            <a:r>
              <a:rPr lang="en-GB" sz="3600" i="1" dirty="0"/>
              <a:t>Session 3: Living as Set Apart Ones </a:t>
            </a:r>
            <a:br>
              <a:rPr lang="en-GB" sz="3600" i="1" dirty="0"/>
            </a:br>
            <a:r>
              <a:rPr lang="en-GB" sz="3600" b="1" dirty="0"/>
              <a:t>E</a:t>
            </a:r>
            <a:r>
              <a:rPr lang="en-GB" b="1" dirty="0"/>
              <a:t>phesians 4:17-24</a:t>
            </a:r>
            <a:endParaRPr lang="en-GB" b="1" i="1" dirty="0"/>
          </a:p>
        </p:txBody>
      </p:sp>
      <p:sp>
        <p:nvSpPr>
          <p:cNvPr id="3" name="Content Placeholder 2">
            <a:extLst>
              <a:ext uri="{FF2B5EF4-FFF2-40B4-BE49-F238E27FC236}">
                <a16:creationId xmlns:a16="http://schemas.microsoft.com/office/drawing/2014/main" id="{0A890D10-CCF0-133A-61E2-022ADC357C94}"/>
              </a:ext>
            </a:extLst>
          </p:cNvPr>
          <p:cNvSpPr>
            <a:spLocks noGrp="1"/>
          </p:cNvSpPr>
          <p:nvPr>
            <p:ph idx="1"/>
          </p:nvPr>
        </p:nvSpPr>
        <p:spPr>
          <a:xfrm>
            <a:off x="615950" y="1397726"/>
            <a:ext cx="10953750" cy="4779237"/>
          </a:xfrm>
        </p:spPr>
        <p:txBody>
          <a:bodyPr>
            <a:normAutofit lnSpcReduction="10000"/>
          </a:bodyPr>
          <a:lstStyle/>
          <a:p>
            <a:pPr marL="0" indent="0">
              <a:lnSpc>
                <a:spcPct val="150000"/>
              </a:lnSpc>
              <a:buNone/>
            </a:pPr>
            <a:r>
              <a:rPr lang="en-GB" sz="3600" b="1" baseline="30000" dirty="0">
                <a:solidFill>
                  <a:srgbClr val="0000FF"/>
                </a:solidFill>
              </a:rPr>
              <a:t>22 </a:t>
            </a:r>
            <a:r>
              <a:rPr lang="en-GB" sz="3600" b="1" dirty="0">
                <a:solidFill>
                  <a:srgbClr val="0000FF"/>
                </a:solidFill>
              </a:rPr>
              <a:t>to put off your old self,</a:t>
            </a:r>
            <a:r>
              <a:rPr lang="en-GB" sz="3600" b="1" baseline="30000" dirty="0">
                <a:solidFill>
                  <a:srgbClr val="0000FF"/>
                </a:solidFill>
              </a:rPr>
              <a:t>[</a:t>
            </a:r>
            <a:r>
              <a:rPr lang="en-GB" sz="3600" b="1" baseline="30000" dirty="0">
                <a:solidFill>
                  <a:srgbClr val="0000FF"/>
                </a:solidFill>
                <a:hlinkClick r:id="rId3" tooltip="See footnote f">
                  <a:extLst>
                    <a:ext uri="{A12FA001-AC4F-418D-AE19-62706E023703}">
                      <ahyp:hlinkClr xmlns:ahyp="http://schemas.microsoft.com/office/drawing/2018/hyperlinkcolor" val="tx"/>
                    </a:ext>
                  </a:extLst>
                </a:hlinkClick>
              </a:rPr>
              <a:t>f</a:t>
            </a:r>
            <a:r>
              <a:rPr lang="en-GB" sz="3600" b="1" baseline="30000" dirty="0">
                <a:solidFill>
                  <a:srgbClr val="0000FF"/>
                </a:solidFill>
              </a:rPr>
              <a:t>]</a:t>
            </a:r>
            <a:r>
              <a:rPr lang="en-GB" sz="3600" b="1" dirty="0">
                <a:solidFill>
                  <a:srgbClr val="0000FF"/>
                </a:solidFill>
              </a:rPr>
              <a:t> which belongs to your former manner of life and is corrupt through deceitful desires, </a:t>
            </a:r>
            <a:r>
              <a:rPr lang="en-GB" sz="3600" b="1" baseline="30000" dirty="0">
                <a:solidFill>
                  <a:srgbClr val="0000FF"/>
                </a:solidFill>
              </a:rPr>
              <a:t>23 </a:t>
            </a:r>
            <a:r>
              <a:rPr lang="en-GB" sz="3600" b="1" dirty="0">
                <a:solidFill>
                  <a:srgbClr val="0000FF"/>
                </a:solidFill>
              </a:rPr>
              <a:t>and to be renewed in the spirit of your minds, </a:t>
            </a:r>
            <a:r>
              <a:rPr lang="en-GB" sz="3600" b="1" baseline="30000" dirty="0">
                <a:solidFill>
                  <a:srgbClr val="0000FF"/>
                </a:solidFill>
              </a:rPr>
              <a:t>24 </a:t>
            </a:r>
            <a:r>
              <a:rPr lang="en-GB" sz="3600" b="1" dirty="0">
                <a:solidFill>
                  <a:srgbClr val="0000FF"/>
                </a:solidFill>
              </a:rPr>
              <a:t>and to put on the new self, created after the likeness of God in true righteousness and holiness.</a:t>
            </a:r>
          </a:p>
        </p:txBody>
      </p:sp>
      <p:sp>
        <p:nvSpPr>
          <p:cNvPr id="4" name="Date Placeholder 3">
            <a:extLst>
              <a:ext uri="{FF2B5EF4-FFF2-40B4-BE49-F238E27FC236}">
                <a16:creationId xmlns:a16="http://schemas.microsoft.com/office/drawing/2014/main" id="{B77C4522-F7AC-7AB9-65F9-B83A7E9FA92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AE649D3-6127-4C56-B78F-771118169A3F}" type="datetime8">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5" name="Footer Placeholder 4">
            <a:extLst>
              <a:ext uri="{FF2B5EF4-FFF2-40B4-BE49-F238E27FC236}">
                <a16:creationId xmlns:a16="http://schemas.microsoft.com/office/drawing/2014/main" id="{83BE3018-4C64-0A32-1B32-A5C72F68FBB4}"/>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rPr>
              <a:t>Living as Set Apart Ones #3:  Ephesians 4:17-24</a:t>
            </a:r>
          </a:p>
        </p:txBody>
      </p:sp>
      <p:sp>
        <p:nvSpPr>
          <p:cNvPr id="6" name="Slide Number Placeholder 5">
            <a:extLst>
              <a:ext uri="{FF2B5EF4-FFF2-40B4-BE49-F238E27FC236}">
                <a16:creationId xmlns:a16="http://schemas.microsoft.com/office/drawing/2014/main" id="{9F4F0223-A60A-540B-9D54-2337E339AD8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6B16EA-D25A-4291-87D3-2F0CA146973B}" type="slidenum">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7094843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1FF4F5-28D3-E5EB-8DF4-A7390077F4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E52E62-982A-7DFF-2AC8-8529694BE97D}"/>
              </a:ext>
            </a:extLst>
          </p:cNvPr>
          <p:cNvSpPr>
            <a:spLocks noGrp="1"/>
          </p:cNvSpPr>
          <p:nvPr>
            <p:ph type="title"/>
          </p:nvPr>
        </p:nvSpPr>
        <p:spPr>
          <a:xfrm>
            <a:off x="838200" y="18255"/>
            <a:ext cx="10515600" cy="1325563"/>
          </a:xfrm>
        </p:spPr>
        <p:txBody>
          <a:bodyPr>
            <a:normAutofit/>
          </a:bodyPr>
          <a:lstStyle/>
          <a:p>
            <a:pPr algn="ctr"/>
            <a:r>
              <a:rPr lang="en-GB" sz="3600" i="1" dirty="0"/>
              <a:t>Session 3: Living as Set Apart Ones </a:t>
            </a:r>
            <a:br>
              <a:rPr lang="en-GB" sz="3600" i="1" dirty="0"/>
            </a:br>
            <a:r>
              <a:rPr lang="en-GB" sz="3600" b="1" dirty="0"/>
              <a:t>E</a:t>
            </a:r>
            <a:r>
              <a:rPr lang="en-GB" b="1" dirty="0"/>
              <a:t>phesians 4:17</a:t>
            </a:r>
            <a:endParaRPr lang="en-GB" b="1" i="1" dirty="0"/>
          </a:p>
        </p:txBody>
      </p:sp>
      <p:sp>
        <p:nvSpPr>
          <p:cNvPr id="3" name="Content Placeholder 2">
            <a:extLst>
              <a:ext uri="{FF2B5EF4-FFF2-40B4-BE49-F238E27FC236}">
                <a16:creationId xmlns:a16="http://schemas.microsoft.com/office/drawing/2014/main" id="{587BC90E-8167-35DC-C64D-0B6EA968F1A8}"/>
              </a:ext>
            </a:extLst>
          </p:cNvPr>
          <p:cNvSpPr>
            <a:spLocks noGrp="1"/>
          </p:cNvSpPr>
          <p:nvPr>
            <p:ph idx="1"/>
          </p:nvPr>
        </p:nvSpPr>
        <p:spPr>
          <a:xfrm>
            <a:off x="545432" y="1668378"/>
            <a:ext cx="11405936" cy="3356645"/>
          </a:xfrm>
        </p:spPr>
        <p:txBody>
          <a:bodyPr>
            <a:normAutofit/>
          </a:bodyPr>
          <a:lstStyle/>
          <a:p>
            <a:pPr marL="0" indent="0">
              <a:lnSpc>
                <a:spcPct val="150000"/>
              </a:lnSpc>
              <a:buNone/>
            </a:pPr>
            <a:r>
              <a:rPr lang="en-GB" sz="8800" b="1" baseline="30000" dirty="0">
                <a:solidFill>
                  <a:srgbClr val="0000FF"/>
                </a:solidFill>
              </a:rPr>
              <a:t>“No Longer walk as Gentiles do”</a:t>
            </a:r>
          </a:p>
          <a:p>
            <a:pPr marL="0" indent="0">
              <a:lnSpc>
                <a:spcPct val="100000"/>
              </a:lnSpc>
              <a:spcBef>
                <a:spcPts val="0"/>
              </a:spcBef>
              <a:buNone/>
            </a:pPr>
            <a:r>
              <a:rPr lang="en-GB" sz="8800" b="1" baseline="30000" dirty="0">
                <a:solidFill>
                  <a:srgbClr val="0000FF"/>
                </a:solidFill>
              </a:rPr>
              <a:t>…….Or rather as you did before</a:t>
            </a:r>
            <a:endParaRPr lang="en-GB" sz="8800" b="1" dirty="0">
              <a:solidFill>
                <a:srgbClr val="0000FF"/>
              </a:solidFill>
            </a:endParaRPr>
          </a:p>
        </p:txBody>
      </p:sp>
      <p:sp>
        <p:nvSpPr>
          <p:cNvPr id="4" name="Date Placeholder 3">
            <a:extLst>
              <a:ext uri="{FF2B5EF4-FFF2-40B4-BE49-F238E27FC236}">
                <a16:creationId xmlns:a16="http://schemas.microsoft.com/office/drawing/2014/main" id="{CFCB0079-C86F-E2AB-2D51-1EA63D935B63}"/>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AE649D3-6127-4C56-B78F-771118169A3F}" type="datetime8">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29/03/2026 09:53</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5" name="Footer Placeholder 4">
            <a:extLst>
              <a:ext uri="{FF2B5EF4-FFF2-40B4-BE49-F238E27FC236}">
                <a16:creationId xmlns:a16="http://schemas.microsoft.com/office/drawing/2014/main" id="{3E2A59FC-D6A4-1DD4-3CF5-AB3360F7DF04}"/>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rPr>
              <a:t>Living as Set Apart Ones #3:  Ephesians 4:17-24</a:t>
            </a:r>
          </a:p>
        </p:txBody>
      </p:sp>
      <p:sp>
        <p:nvSpPr>
          <p:cNvPr id="6" name="Slide Number Placeholder 5">
            <a:extLst>
              <a:ext uri="{FF2B5EF4-FFF2-40B4-BE49-F238E27FC236}">
                <a16:creationId xmlns:a16="http://schemas.microsoft.com/office/drawing/2014/main" id="{3008F2FB-9983-E5AD-4350-954CACAB921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6B16EA-D25A-4291-87D3-2F0CA146973B}" type="slidenum">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365230947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682</TotalTime>
  <Words>1674</Words>
  <Application>Microsoft Office PowerPoint</Application>
  <PresentationFormat>Widescreen</PresentationFormat>
  <Paragraphs>215</Paragraphs>
  <Slides>26</Slides>
  <Notes>24</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26</vt:i4>
      </vt:variant>
    </vt:vector>
  </HeadingPairs>
  <TitlesOfParts>
    <vt:vector size="35" baseType="lpstr">
      <vt:lpstr>Aptos</vt:lpstr>
      <vt:lpstr>Aptos Display</vt:lpstr>
      <vt:lpstr>Arial</vt:lpstr>
      <vt:lpstr>Calibri</vt:lpstr>
      <vt:lpstr>Calibri Light</vt:lpstr>
      <vt:lpstr>Lato</vt:lpstr>
      <vt:lpstr>Merriweather</vt:lpstr>
      <vt:lpstr>Office Theme</vt:lpstr>
      <vt:lpstr>1_Office Theme</vt:lpstr>
      <vt:lpstr>PowerPoint Presentation</vt:lpstr>
      <vt:lpstr>Set Apart For His Glory - 3</vt:lpstr>
      <vt:lpstr>Living as Set Apart Ones:  Book of Ephesians Overview Andy’s Final Thoughts…</vt:lpstr>
      <vt:lpstr>PowerPoint Presentation</vt:lpstr>
      <vt:lpstr>Set Apart For His Glory:  Book of Ephesians Overview Ephesians Chapters 4 – 6: Topics to Cover</vt:lpstr>
      <vt:lpstr>Session 3: Living as Set Apart Ones  Ephesians 4:17-24</vt:lpstr>
      <vt:lpstr>Session 3: Living as Set Apart Ones  Ephesians 4:17-24</vt:lpstr>
      <vt:lpstr>Session 3: Living as Set Apart Ones  Ephesians 4:17-24</vt:lpstr>
      <vt:lpstr>Session 3: Living as Set Apart Ones  Ephesians 4:17</vt:lpstr>
      <vt:lpstr>Session 3: Living as Set Apart Ones  Ephesians 4:18</vt:lpstr>
      <vt:lpstr>Session 3: Living as Set Apart Ones  Ephesians 4:19</vt:lpstr>
      <vt:lpstr>Session 3: Living as Set Apart Ones  Ephesians 4:20</vt:lpstr>
      <vt:lpstr>Session 3: Living as Set Apart Ones  Ephesians 4:20</vt:lpstr>
      <vt:lpstr>Session 3: Living as Set Apart Ones  Ephesians 4:22 &amp; 24</vt:lpstr>
      <vt:lpstr>Session 3: Living as Set Apart Ones  Luke 5:36</vt:lpstr>
      <vt:lpstr>Session 3: Living as Set Apart Ones  Luke 5:37-8</vt:lpstr>
      <vt:lpstr>Session 3: Living as Set Apart Ones  Ephesians 4:20</vt:lpstr>
      <vt:lpstr>Session 3: Living as Set Apart Ones  Ephesians 4:23</vt:lpstr>
      <vt:lpstr>Session 3: Living as Set Apart Ones  Matt 16:6</vt:lpstr>
      <vt:lpstr>Session 3: Living as Set Apart Ones  Ephesians 4:24</vt:lpstr>
      <vt:lpstr>Session 3: Living as Set Apart Ones  Matt 16:8</vt:lpstr>
      <vt:lpstr>Session 3: Living as Set Apart Ones  Ephesians 4:20</vt:lpstr>
      <vt:lpstr>Set Apart For His Glory - 3</vt:lpstr>
      <vt:lpstr>Set Apart For His Glory - 3</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Andy Acreman</dc:creator>
  <cp:lastModifiedBy>Phil Grove</cp:lastModifiedBy>
  <cp:revision>7</cp:revision>
  <cp:lastPrinted>2026-03-29T08:54:22Z</cp:lastPrinted>
  <dcterms:created xsi:type="dcterms:W3CDTF">2026-03-02T14:06:24Z</dcterms:created>
  <dcterms:modified xsi:type="dcterms:W3CDTF">2026-03-29T08:57:13Z</dcterms:modified>
</cp:coreProperties>
</file>